
<file path=[Content_Types].xml><?xml version="1.0" encoding="utf-8"?>
<Types xmlns="http://schemas.openxmlformats.org/package/2006/content-types">
  <Default Extension="rels" ContentType="application/vnd.openxmlformats-package.relationships+xml"/>
  <Default Extension="xml" ContentType="application/xml"/>
  <Default Extension="wmf" ContentType="image/x-wm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slides/slide16.xml" ContentType="application/vnd.openxmlformats-officedocument.presentationml.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ink/ink250.xml" ContentType="application/inkml+xml"/>
  <Override PartName="/ppt/ink/ink251.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slides/slide20.xml" ContentType="application/vnd.openxmlformats-officedocument.presentationml.slide+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2.xml" ContentType="application/vnd.openxmlformats-officedocument.presentationml.notes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showSpecialPlsOnTitleSld="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type="screen4x3" cy="6858000" cx="9144000"/>
  <p:notesSz cx="7099300" cy="10234613"/>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ED6C00"/>
    <a:srgbClr val="2BB7B3"/>
    <a:srgbClr val="3333CC"/>
    <a:srgbClr val="000099"/>
    <a:srgbClr val="0033CC"/>
    <a:srgbClr val="9A0000"/>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526" autoAdjust="0"/>
    <p:restoredTop sz="94660"/>
  </p:normalViewPr>
  <p:slideViewPr>
    <p:cSldViewPr>
      <p:cViewPr>
        <p:scale>
          <a:sx n="150" d="100"/>
          <a:sy n="150" d="100"/>
        </p:scale>
        <p:origin x="1700" y="5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tableStyles" Target="tableStyle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s>
</file>

<file path=ppt/ink/ink1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17484.023 9736.062 147.579, 17530.035 9727.543 179.727, 17581.119 9713.542 217.795, 17633.455 9705.72 255.07, 17682.59 9698.006 281.015, 17730.482 9693.727 293.287, 17778.986 9678.013 305.601, 17789.178 9730.078 485.943, 17800.279 9787.903 519.14, 17807.607 9837.858 533.057, 17814.27 9907.812 548.786, 17817.578 9950.93 552.601, 17823.588 10015.976 558.695, 17826.807 10072.072 628.252, 17803.197 10004.787 716.036, 17774.961 9933.237 525.092, 17755.641 9888.731 381.855, 17713.732 9835.208 207.393</trace>
</ink>
</file>

<file path=ppt/ink/ink10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6871.288 11514.17 158.161, 6918.548 11507.139 190.384, 6973.898 11486.136 279.386, 7032.208 11466.139 355.545, 7083.148 11447.215 423.958, 7127.295 11432.596 441.433, 7173.037 11426.297 329.175</trace>
</ink>
</file>

<file path=ppt/ink/ink10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6973.288 11511.486 136.826, 6991.873 11557.007 194.867, 7007.082 11606.359 290.644, 7023.351 11664.54 380.492, 7030.229 11709.991 487.418, 7035.671 11764.666 630.299, 7040.749 11824.972 768.083, 7079.575 11781.829 320.494</trace>
</ink>
</file>

<file path=ppt/ink/ink10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7025.631 11511.486 178.579, 7075.372 11506.216 251.046, 7119.496 11496.416 335.501, 7174.915 11495.388 392.862, 7218.574 11541.445 543.978, 7211.129 11594.244 765.358, 7196.036 11673.152 792.201, 7177.569 11739.396 706.636</trace>
</ink>
</file>

<file path=ppt/ink/ink10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7091.395 11724.877 136.826, 7136.229 11734.432 349.37, 7199.52 11694.737 525.46, 7243.876 11666.929 496.289</trace>
</ink>
</file>

<file path=ppt/ink/ink1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17542.227 9790.297 136.826, 17587.609 9786.058 163.545, 17638.854 9776.042 243.893, 17684.281 9774.071 334.299, 17734.342 9776.762 362.778</trace>
</ink>
</file>

<file path=ppt/ink/ink1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17495.926 9926.547 136.826, 17542.408 9908.018 141.595, 17588.406 9895.887 160.568, 17632.018 9889.087 179.793, 17675.863 9883.046 207.008, 17724.09 9875.146 238.244, 17771.172 9851.053 249.619</trace>
</ink>
</file>

<file path=ppt/ink/ink1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17637.473 9754.582 158.161, 17660.236 9798.582 271.121, 17663.607 9847.436 356.507, 17661.936 9891.979 413.156, 17655.779 9961.414 443.345, 17651.955 10011.639 473.047, 17650.969 10057.215 502.523</trace>
</ink>
</file>

<file path=ppt/ink/ink1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17472.115 9472.823 136.826, 17518.355 9481.105 175.791, 17569.281 9458.161 209.834, 17621.738 9435.434 259.453, 17673.199 9434.237 302.003, 17661.559 9478.588 348.678, 17640.715 9532.732 237.245</trace>
</ink>
</file>

<file path=ppt/ink/ink1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17280.305 9517.798 136.826, 17323.182 9510.437 259.94, 17356.191 9561.66 428.334</trace>
</ink>
</file>

<file path=ppt/ink/ink15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350.123 6302.655 443.071, 407.788 6256.105 423.199, 452.313 6240.63 420.417, 526.781 6219.742 444.625, 569.801 6208.836 479.934, 636.926 6188.768 556.874, 691.891 6173.955 618.544, 757.085 6152.094 661.139, 819.469 6138.315 573.853, 862.923 6138.01 116.543</trace>
</ink>
</file>

<file path=ppt/ink/ink15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627.94 6006.058 199.915, 642.522 6055.702 254.849, 660.435 6142.201 416.507, 668.315 6203.989 499.899, 675.699 6266.371 590.981, 681.279 6331.329 666.852, 683.915 6379.39 699.43, 687.642 6442.628 753.426, 691.736 6531.838 806.35, 693.254 6624.139 829.255, 693.636 6694.909 841.992, 694.475 6751.091 846.715, 697.067 6833.501 849.807</trace>
</ink>
</file>

<file path=ppt/ink/ink15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634.65 6240.92 149.476, 601.789 6296.292 151.21, 574.601 6354.697 180.375, 552.493 6402.28 216.903, 526.984 6447.995 274.667, 492.42 6510.51 401.246, 463.053 6570.914 501.559, 477.185 6617.537 411.955</trace>
</ink>
</file>

<file path=ppt/ink/ink15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680.282 6365.732 187.565, 733.226 6407.841 194.963, 778.602 6444.759 286.113, 823.455 6466.894 134.3</trace>
</ink>
</file>

<file path=ppt/ink/ink1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17322.635 9680.504 167.651, 17366.342 9683.812 154.001, 17365.168 9729.073 194.697, 17324.168 9778.654 160.496, 17368.127 9799.959 174.555, 17417.82 9809.231 255.87, 17423.688 9871.459 374.955, 17378.854 9922.224 380.968, 17336.652 9969.595 333.565, 17291.393 10016.396 182.509, 17285.004 9968.052 136.826, 17315.135 9924.854 142.652, 17376.207 9892.575 213.103, 17436.602 9899.627 305.544, 17501.775 9912.204 372.818, 17561.979 9940.487 438.522, 17628.662 9992.104 489.838, 17684.328 10025.359 543.548, 17728.859 10067.048 588.974, 17773.391 10102.92 661.915, 17818.662 10135.845 726.045, 17887.055 10150.832 567.327</trace>
</ink>
</file>

<file path=ppt/ink/ink16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809.125 6053.03 160.502, 820.846 6104.544 294.013, 825.51 6168.471 368.997, 827.481 6218.992 406.543, 830.16 6276.101 449.698, 832.848 6353.637 501.394, 833.959 6404.071 552.259, 833.521 6483.495 656.975, 833.367 6549.392 746.398, 834.245 6606.405 809.096, 836.785 6679.611 849.719, 847.67 6752.827 830.053, 866.737 6689.982 372.787</trace>
</ink>
</file>

<file path=ppt/ink/ink16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831.94 6070.477 162.93, 875.153 6048.021 241.247, 920.243 6033.486 445.691, 964.839 6044.715 671.794, 990.993 6114.868 777.689, 1003.37 6159.376 797.057, 1013.564 6208.573 804.295, 1020.237 6251.613 807.206, 1028.769 6315.791 813.008, 1037.934 6364.496 818.448, 1051.689 6438.292 827.4, 1060.226 6486.314 836.515, 1069.038 6529.486 844.758, 1082.791 6586.715 851.654, 1098.824 6666.828 859.45, 1106.913 6725.131 860.026, 1115.521 6768.64 859.122, 1160.027 6766.168 603.863</trace>
</ink>
</file>

<file path=ppt/ink/ink16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794.361 6388.548 296.758, 846.394 6372.334 264.992, 893.509 6365.363 349.503, 954.157 6358.285 461.39, 1005.488 6361.647 519.531, 1000.444 6415.915 267.825</trace>
</ink>
</file>

<file path=ppt/ink/ink16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839.993 6556.307 136.826, 890.866 6538.106 178.096, 934.89 6525.734 186.953, 983.443 6521.511 157.587</trace>
</ink>
</file>

<file path=ppt/ink/ink16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763.493 6744.196 165.445, 807.441 6710.945 297.803, 871.984 6668.937 376.547, 924.379 6641.729 373.962, 970.095 6624.269 346.267, 1024.284 6605.971 271.136, 1069.165 6585.787 198.443</trace>
</ink>
</file>

<file path=ppt/ink/ink16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1226.521 5802.063 235.544, 1205.465 5856.792 497.407, 1186.293 5915.615 648.088, 1161.639 5978.892 754.395, 1123.823 6068.305 815.123, 1106.462 6117.118 831.998, 1086.318 6168.125 838.209, 1045.295 6271.317 847.407, 1012.608 6368.545 846.782, 999.683 6419 839.219, 999.803 6493.835 778.258, 1045.415 6515.839 379.288</trace>
</ink>
</file>

<file path=ppt/ink/ink16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1231.89 5996.664 348.483, 1280.036 6031.678 442.928, 1323.479 6060.831 709.446, 1375.18 6105.077 755.445</trace>
</ink>
</file>

<file path=ppt/ink/ink16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1207.731 6208.711 136.826, 1251.956 6180.454 416.649, 1296.246 6160.981 538.989, 1351.208 6147.138 576.738, 1360.147 6206.785 444.272, 1325.771 6265.072 296.047, 1291.191 6311.003 207.478, 1252.937 6356.207 157.96, 1208.709 6390.45 142.065, 1263.267 6358.666 290.426, 1317.568 6316.925 366.562, 1334.809 6372.925 316.658, 1294.12 6416.837 216.979, 1242.761 6462.49 187.119, 1287.606 6487.533 524.491, 1352.915 6527.875 700.716, 1396.436 6494.297 257.431</trace>
</ink>
</file>

<file path=ppt/ink/ink16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1364.759 5991.295 246.871, 1418.435 5983.37 258.611, 1474.941 5977.022 312.725, 1530.076 5972.215 372.557, 1581.847 5971.147 413.262, 1625.028 5975.959 463.096, 1603.522 6044.794 558.843, 1538.089 6097.906 572.389, 1494.71 6136.522 576.089, 1448.295 6167.437 445.318, 1403.49 6120.421 252.824, 1394.699 6068.771 198.252, 1415.859 6117.222 510.201, 1425.19 6177.612 630.097, 1429.909 6236.569 700.07, 1434.048 6281.256 730.23, 1438.456 6345.299 779.167, 1444.585 6441.304 829.637, 1446.742 6521.829 851.7, 1447.956 6617.521 865.475, 1448.966 6666.871 866.403, 1453.996 6752.214 861.988, 1474.571 6822.461 820.467, 1489.627 6777.729 454.192</trace>
</ink>
</file>

<file path=ppt/ink/ink16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1782.155 5941.638 354.098, 1827.909 5902.166 330.227, 1871.974 5874.1 343.821, 1935.87 5841.117 392.594, 1979.463 5824.098 421.165, 2026.776 5806.227 447.693, 2076.694 5788.549 467.026, 2123.943 5772.396 479.566, 2168.131 5766.493 478.398, 2222.887 5762.203 464.687</trace>
</ink>
</file>

<file path=ppt/ink/ink1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18021.1 9370.967 203.32, 17988.646 9423.981 556.317, 17953.064 9482.033 586.285, 17918.6 9542.036 546.302, 17889.979 9593.491 479.334, 17861.701 9638.957 372.197</trace>
</ink>
</file>

<file path=ppt/ink/ink17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1910.998 5642.357 136.826, 1915.821 5689.762 193.563, 1927.478 5739.538 256.915, 1937.684 5808.431 326.83, 1945.253 5868.726 414.301, 1947.683 5915.006 474.121, 1947.015 5985.582 564.941, 1942.386 6057.219 642.837, 1936.525 6122.5 695.056, 1935.34 6185.291 715.031, 1941.298 6256.836 663.494, 1985.581 6203.005 388.92, 2005.378 6154.735 215.046</trace>
</ink>
</file>

<file path=ppt/ink/ink17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2090.841 5608.805 160.502, 2111.656 5660.058 242.31, 2117.224 5713.526 337.439, 2121.55 5769.982 419.314, 2127.77 5827.242 510.104, 2135.047 5880.749 598.364, 2141.748 5962.501 712.445, 2144.819 6035.165 789.36, 2150.247 6086.238 820.57, 2149.335 6136.105 838.279, 2153.189 6180.706 847.007, 2168.393 6261.836 853.154, 2174.058 6208.939 259.872</trace>
</ink>
</file>

<file path=ppt/ink/ink17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1933.813 5948.349 259.004, 1980.025 5912.792 218.1, 2038.574 5901.6 264.652, 2084.82 5901.384 332.469, 2148.078 5902.147 437.921, 2126.4 5950.017 364.618, 2076.188 5981.919 227.429</trace>
</ink>
</file>

<file path=ppt/ink/ink17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1917.708 6078.53 136.826, 1965.521 6059.438 143.876, 2011.975 6049.556 174.808, 2075.375 6040.156 214.817, 2127.491 6031.677 238.733, 2175.113 6028.597 257.245</trace>
</ink>
</file>

<file path=ppt/ink/ink17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1800.944 6214.078 136.826, 1845.322 6193.688 152.633, 1898.589 6159.097 190.117, 1951.546 6133.242 209.983, 1995.339 6112.577 218.027, 2045.82 6094.548 224.99, 2102.37 6079.68 228.487, 2156.231 6068.758 232.853, 2211.879 6065.009 242.668, 2191.36 6117.748 287.396, 2132.626 6166.124 317.374, 2083.76 6205.887 337.731, 2032.323 6246.258 357.394, 1985.362 6290.978 371.414, 1925.449 6356.232 387.997, 1870.19 6420.513 404.316, 1834.149 6464.239 416.042, 1767.803 6537.119 437.689, 1714.289 6581.866 455.189, 1660.854 6634.072 480.273, 1614.778 6687.853 502.73, 1665.232 6652.229 204.157</trace>
</ink>
</file>

<file path=ppt/ink/ink17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2140.499 6137.581 319.729, 2187.953 6146.999 286.457, 2242.018 6199.745 401.435, 2296.384 6270.201 696.529, 2333.859 6330.904 794.201, 2348.318 6401.297 682.327</trace>
</ink>
</file>

<file path=ppt/ink/ink17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1932.471 6477.125 160.502, 1976.812 6472.751 175.065, 2030.182 6460.206 208.817, 2088.185 6445.694 249.558, 2154.203 6425.24 285.503, 2199.899 6408.815 306.628, 2257.028 6392.687 304.749</trace>
</ink>
</file>

<file path=ppt/ink/ink17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2100.235 6332.181 136.826, 2079.212 6397.551 326.597, 2071.61 6442.871 403.704, 2061.245 6508.835 506.542, 2056.115 6565.019 581.405, 2052.78 6626.281 572.273, 2059.594 6674.211 278.187</trace>
</ink>
</file>

<file path=ppt/ink/ink17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1932.471 6640.857 165.445, 1977.462 6628.178 241.716, 2036.644 6614.235 305.692, 2102 6603.142 365.299, 2149.857 6596.058 394.95, 2196.698 6588.271 414.586, 2260.564 6572.412 430.679, 2319.519 6552.876 413.3, 2362.653 6537.706 308.196</trace>
</ink>
</file>

<file path=ppt/ink/ink17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2359.262 5767.169 275.251, 2392.51 5815.297 376.176, 2418.207 5874.335 604.026, 2437.48 5935.057 678.784, 2449.885 5996.463 537.059, 2435.275 6045.163 151.464</trace>
</ink>
</file>

<file path=ppt/ink/ink1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17919.238 9620.979 373.978, 17951.43 9675.002 302.424, 17957.762 9732.45 433.717, 17960.424 9782.671 545.147, 17954.877 9845.661 610.941, 17943.361 9907.147 659.285, 17930.529 9981.561 675.735, 17922.256 10050.454 655.636</trace>
</ink>
</file>

<file path=ppt/ink/ink18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2324.367 6071.819 136.826, 2360.612 6026.772 410.658, 2423.948 5986.271 553.586, 2483.394 5962.977 522.564, 2534.921 5952.955 403.202, 2577.987 5958.631 216.004</trace>
</ink>
</file>

<file path=ppt/ink/ink18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2400.867 6035.583 136.826, 2424.538 6101.576 416.204, 2433.447 6149 500.951, 2439.736 6206.463 548.345, 2448.471 6268.155 565.852, 2471.269 6312.916 492.792</trace>
</ink>
</file>

<file path=ppt/ink/ink18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2565.947 6083.898 136.826, 2548.055 6127.764 193.226, 2512.09 6195.731 329.396, 2489.822 6249.541 403.851, 2473.837 6298.466 487.956, 2460.137 6343.869 560.375, 2444.156 6393.576 633.326, 2425.208 6458.082 586.755, 2436.158 6404.655 242.534, 2464.841 6357.442 287.589, 2503.133 6307.139 329.632, 2547.547 6265.282 350.672, 2588.788 6221.042 330.657, 2635.153 6181.081 253.761, 2681.507 6147.927 164.441</trace>
</ink>
</file>

<file path=ppt/ink/ink18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2658.553 5694.697 194.019, 2670.496 5757.293 537.587, 2674.959 5824.462 707.593, 2670.332 5904.164 784.92, 2672.198 5986.216 808.737, 2693.012 6055.34 732.349, 2737.92 6077.317 250.658</trace>
</ink>
</file>

<file path=ppt/ink/ink18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2705.527 5975.19 167.651, 2729.906 5927.508 224.061, 2784.038 5902.015 364.92, 2835.246 5894.584 447.226, 2844.325 5938.413 62.543</trace>
</ink>
</file>

<file path=ppt/ink/ink18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2615.605 6040.952 136.826, 2634.906 6089.417 230.518, 2654.705 6132.62 371.835, 2672.296 6176.194 535.1, 2700.672 6228.228 716.368</trace>
</ink>
</file>

<file path=ppt/ink/ink18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2633.053 6113.423 136.826, 2657.173 6063.543 176.055, 2704.945 6040.612 320.12, 2775.706 6020.673 574.656, 2831.134 6026.304 703.878, 2841.896 6091.917 756.239, 2787.321 6152.753 620.605, 2726.323 6185.328 567.893, 2681.487 6203.876 655.035, 2742.433 6200.639 789.456, 2818.79 6178.877 796.318, 2889.903 6159.806 798.789, 2934.164 6142.228 738.74</trace>
</ink>
</file>

<file path=ppt/ink/ink18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2991.396 5764.485 468.769, 3060.972 5760.278 417.615, 3109.552 5761.145 456.294, 3152.918 5755.368 487.211, 3200.891 5745.781 506.718, 3269.228 5743.121 522.717, 3328.642 5745.338 537.007, 3373.017 5763.417 573.776, 3379.252 5817.37 639.729, 3350.986 5878.102 719.327, 3304.045 5934.971 755.519, 3246.731 5985.338 778.33, 3202.718 6020.246 785.657, 3139.053 6071.89 800.562, 3086.84 6140.091 815.648, 3061.363 6183.652 823.89, 3021.921 6250.728 833.768, 2994.738 6295.88 766.632</trace>
</ink>
</file>

<file path=ppt/ink/ink18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3230.292 5998.005 144.726, 3259.276 6048.207 161.313, 3276.437 6095.071 211.165, 3296.592 6182.533 335.021, 3299.659 6227.094 390.483, 3307.445 6295.949 492.199, 3312.844 6344.542 564</trace>
</ink>
</file>

<file path=ppt/ink/ink18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3383.292 5972.506 186.123, 3411.203 6019.873 225.308, 3434.702 6076.926 389.783, 3450.36 6131.347 480.669, 3467.245 6180.572 541.639, 3487.318 6247.121 606.097, 3507.513 6310.416 660.884</trace>
</ink>
</file>

<file path=ppt/ink/ink1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18096.502 9325.991 227.889, 18139.414 9333.089 194.929, 18152.818 9380.003 219.042, 18159.918 9433.558 322.929, 18157.34 9491.813 417.461, 18142.338 9547.849 311.557</trace>
</ink>
</file>

<file path=ppt/ink/ink19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3517.503 5795.352 218.519, 3573.485 5757.184 300.22, 3631.013 5742.98 358.454, 3702.474 5747.078 407.369, 3752.439 5749.336 428.98, 3800.789 5750.898 443.024, 3861.831 5750.216 449.142, 3906.279 5757.494 404.97</trace>
</ink>
</file>

<file path=ppt/ink/ink19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3867.794 5776.564 237.502, 3878.595 5832.079 238.543, 3887.108 5891.511 269.988, 3892.24 5948.059 343.345, 3894.53 5993.89 417.191, 3896.421 6038.935 516.344, 3895.895 6093.875 607.733, 3893.063 6176.715 722.422, 3886.844 6287.328 800.895, 3879.159 6359.735 838.413, 3870.027 6439.903 859.273, 3814.786 6473.402 864.074, 3777.987 6409.282 784.785, 3746.402 6337.915 546.664</trace>
</ink>
</file>

<file path=ppt/ink/ink19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3528.24 5969.822 138.775, 3543.027 6014.978 224.473, 3563.148 6070.319 439.71, 3575.355 6114.8 388.995</trace>
</ink>
</file>

<file path=ppt/ink/ink19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3607.425 5965.795 164.176, 3661.748 5956.664 271.608, 3712.574 5947.427 449.585, 3770.415 5946.673 655.866, 3825.293 5980.237 841.141, 3778.014 6049.147 848.848, 3711.628 6090.13 802.252, 3646.352 6124.632 582.155, 3601.72 6138.128 379.677, 3649.942 6146.72 458.181, 3711.755 6143.517 415.267, 3763.064 6140.147 346.989, 3810.856 6127.127 291.512, 3854.551 6107.755 185.461</trace>
</ink>
</file>

<file path=ppt/ink/ink19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3518.846 5831.588 589.67, 3577.37 5779.849 470.779, 3646.923 5769.923 553.591, 3721.135 5754.528 614.118, 3795.955 5730.824 646.155, 3858.095 5719.051 658.483, 3921.855 5702.079 658.105, 3977.069 5692.178 630.953, 4020.642 5693.018 448.432</trace>
</ink>
</file>

<file path=ppt/ink/ink19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3855.716 5771.195 136.826, 3887.873 5723.707 136.826, 3933.182 5711.121 136.826, 3979.967 5688.563 117.389</trace>
</ink>
</file>

<file path=ppt/ink/ink19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4067.769 5632.962 222.333, 4055.828 5678.648 208.014, 4056.493 5736.923 270.8, 4059.839 5780.841 387.187, 4063.596 5828.663 460.342, 4068.133 5886.019 583.139, 4066.173 5949.958 659.471, 4061.699 6020.578 733.224, 4057.266 6094.116 774.24, 4056.347 6139.755 792.485, 4058.534 6220.461 805.975, 4082.938 6177.172 358.503</trace>
</ink>
</file>

<file path=ppt/ink/ink19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4048.98 5643.698 222.333, 4077.066 5598.01 204.645, 4129.869 5575.539 279.948, 4190.48 5558.157 331.18, 4236.012 5552.735 362.781, 4293.239 5553.6 405.659, 4340.441 5556.571 450.414, 4385.12 5570.41 565.425, 4429.979 5621.09 757.926, 4465.291 5695.999 807.043, 4486.624 5781.496 827.726, 4495.784 5825.656 832.517, 4506.635 5871.202 835.436, 4525.463 5963.543 838.458, 4532.45 6058.904 841.627, 4530.836 6103.699 844.859, 4529.636 6153.606 848.614, 4525.162 6203.418 851.737, 4515.004 6280.359 855.753, 4463.263 6257.912 762.979, 4431.48 6200.658 298.474</trace>
</ink>
</file>

<file path=ppt/ink/ink19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4094.611 5894.666 515.342, 4157.855 5853.94 338.142, 4202.345 5842.333 321.634, 4253.806 5830.733 386.419, 4301.268 5820.249 484.079, 4359.711 5816.072 584.551, 4413.428 5829.603 525.779</trace>
</ink>
</file>

<file path=ppt/ink/ink19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4157.691 6006.058 159.321, 4210.181 5995.714 153.097, 4253.386 5987.644 167.152, 4312.629 5979.956 195.497, 4359.854 5971.707 229.463, 4419.894 5952.637 260.993, 4467.666 5933.675 147.757</trace>
</ink>
</file>

<file path=ppt/ink/ink2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17989.35 9541.609 172.949, 18034.631 9539.364 175.997, 18082.342 9532.124 203.212, 18132.594 9518.68 252.919, 18175.754 9508.355 306.162, 18228.74 9512.677 335.052, 18239.768 9558.094 120.275</trace>
</ink>
</file>

<file path=ppt/ink/ink20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4197.954 5576.595 244.831, 4226.064 5625.472 294.425, 4247.064 5679.198 373.572, 4270.845 5745.257 512.923, 4289.224 5795.839 599.02, 4316.837 5877.627 694.18, 4332.985 5950.038 737.787, 4338.406 5998.328 739.695, 4342.114 6046.413 697.237, 4339.46 6090.458 557.026</trace>
</ink>
</file>

<file path=ppt/ink/ink20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4109.374 6019.479 164.176, 4167.07 6003.268 407.23, 4234.958 5986.484 506.31, 4293.227 5972.796 559.995, 4352.231 5963.171 599.4, 4415.703 5954.987 606.974, 4466.31 5961.999 497.206</trace>
</ink>
</file>

<file path=ppt/ink/ink20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4313.375 5823.536 172.949, 4330.472 5876.549 284.184, 4344.345 5944.033 393.906, 4354.117 5990.638 504.024, 4362.358 6036.319 629.314, 4369.755 6105.918 739.097, 4370.406 6168.099 655.556, 4391.376 6123.652 218.452</trace>
</ink>
</file>

<file path=ppt/ink/ink20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4628.771 5757.774 336.258, 4690.318 5727.213 459.896, 4759.046 5710.024 581.103, 4826.928 5692.512 644.223, 4899.233 5692.395 665.392, 4971.467 5677.371 608.997, 5028.329 5675.878 486.946</trace>
</ink>
</file>

<file path=ppt/ink/ink20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4836.799 5569.885 141.628, 4847.775 5625.79 221.392, 4867.346 5698.977 345.97, 4879.739 5749.281 422.511, 4888.924 5831.313 549.304, 4892.356 5911.546 666.519, 4893.184 5981.385 749.08, 4891.619 6027 782.691, 4891.792 6097.281 816.274, 4894.868 6166.961 825.758, 4903.27 6236.285 807.092, 4905.846 6190.819 510.018, 4906.132 6138.395 293.215, 4908.182 6095.335 69.641</trace>
</ink>
</file>

<file path=ppt/ink/ink20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4827.403 5687.987 233.604, 4806.471 5750.356 202.238, 4788.403 5822.226 284.322, 4767.538 5871.976 364.89, 4747.279 5915.784 444.693, 4728.367 5961.776 498.569, 4709.009 6012.324 529.103, 4693.794 6058.462 455.493</trace>
</ink>
</file>

<file path=ppt/ink/ink20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4883.772 5878.561 281.911, 4931.409 5884.727 243.064, 4987.143 5907.922 290.105, 5035.934 5939.125 474.804, 5079.352 5976.333 296.562</trace>
</ink>
</file>

<file path=ppt/ink/ink20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5043.483 5630.278 146.574, 5062.64 5703.22 486.54, 5068.906 5758.051 631.992, 5070.101 5826.102 733.67, 5070.306 5872.054 778.957, 5065.686 5952.9 834.757, 5060.582 6030.083 857.587, 5062.077 6106.536 858.342, 5106.449 6074.157 483.026</trace>
</ink>
</file>

<file path=ppt/ink/ink20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5047.509 5608.805 237.502, 5100.002 5586.045 341.706, 5159.501 5574.678 558.474, 5210.621 5576.567 666.56, 5258.172 5653.821 860.857, 5276.148 5727.959 866.641, 5285.251 5775.478 867.621, 5295.587 5828.884 868.742, 5303.738 5876.176 869.527, 5311.728 5922.014 870.651, 5310.914 5975.91 871.366, 5312.035 6029.444 872.171, 5318.892 6127.196 873.212, 5324.151 6180.734 873.772, 5334.092 6226.601 874.589, 5334.838 6153.273 569.604, 5316.957 6109.588 133.465</trace>
</ink>
</file>

<file path=ppt/ink/ink20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5087.773 5772.537 241.47, 5134.971 5757.529 404.498, 5210.35 5739.791 735.406, 5283.509 5751.535 785.672, 5307.811 5812.327 597.239, 5260.482 5868.232 278.312, 5208.884 5908.715 148.775</trace>
</ink>
</file>

<file path=ppt/ink/ink2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18003.902 9688.442 167.651, 18047.049 9669.966 168.045, 18094.799 9658.041 189.652, 18148.311 9649.219 237.779, 18202.754 9641.427 283.215</trace>
</ink>
</file>

<file path=ppt/ink/ink21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5113.274 5963.111 136.826, 5159.084 5932.211 295.634, 5218.127 5918.761 456.161, 5265.287 5920.521 446.63</trace>
</ink>
</file>

<file path=ppt/ink/ink21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5009.931 6146.975 237.502, 5076.168 6127.422 462.315, 5132.366 6113.789 509.384, 5191.882 6094.031 474.527, 5247.39 6077.006 387.648, 5291.367 6065.736 314.599, 5338.279 6054.823 245.551</trace>
</ink>
</file>

<file path=ppt/ink/ink21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5366.932 5583.305 440.114, 5407.714 5644.718 539.125, 5427.977 5704.835 650.716, 5445.174 5786.175 722.989, 5452.254 5830.29 757.799, 5455.529 5916.777 800.15, 5453.942 5959.881 819.208, 5445.396 6036.726 836.026, 5432.124 6116.326 839.62, 5424.356 6191.246 781.334</trace>
</ink>
</file>

<file path=ppt/ink/ink21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5281.037 5563.174 392.654, 5326.373 5543.445 386.032, 5391.792 5524.795 528.879, 5454.83 5508.771 650.888, 5519.875 5497.67 747.964, 5581.607 5488.472 783.052, 5648.792 5490.444 786.804, 5705.859 5525.648 809.249, 5717.855 5602.542 862.88, 5724.652 5691.498 869.217, 5734.185 5765.452 872.761, 5741.812 5823.104 874.312, 5747.224 5900.843 876.645, 5752.725 5962.167 877.676, 5756.988 6046.816 879.535, 5760.803 6124.422 880.345, 5763.056 6176.055 880.923, 5764.94 6258.281 881.571, 5765.452 6337.534 881.939, 5767.001 6391.745 881.778, 5766.927 6436.686 881.604, 5740.295 6379.319 823.444, 5733.515 6334.652 768.325, 5716.615 6258.932 601.569, 5701.787 6203.037 473.95, 5683.923 6154.362 350.713, 5668.458 6111.047 63.602</trace>
</ink>
</file>

<file path=ppt/ink/ink21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5544.091 5894.666 136.826, 5516.723 5848.859 136.826, 5492.972 5800.1 136.826, 5511.484 5754.539 272.319, 5559.581 5726.411 515.742, 5604.253 5705.096 729.808, 5668.878 5728.92 818.85, 5665.767 5801.49 830.848, 5611.937 5859.782 838.245, 5546.025 5906.618 840.619, 5620.927 5886.293 804.971, 5691.21 5883.116 724.274, 5703.474 5949.677 722.758, 5679.552 6008.463 781.356, 5626.254 6048.369 841.108, 5583.624 5997.687 654.723, 5604.486 5948.349 170.816</trace>
</ink>
</file>

<file path=ppt/ink/ink21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5992.356 5486.676 237.502, 6038.621 5535.667 505.923, 6046.347 5585.343 685.504, 6052.978 5670.605 787.411, 6059.327 5742.489 707.194, 6061.234 5786.785 540.774</trace>
</ink>
</file>

<file path=ppt/ink/ink21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6033.96 5677.25 136.826, 6061.592 5633.177 152.825, 6113.915 5594.826 298.839</trace>
</ink>
</file>

<file path=ppt/ink/ink21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5867.54 5600.753 136.826, 5873.54 5652.587 438.214, 5890.898 5710.617 544.833, 5922.295 5786.179 716.932, 5954.413 5847.46 797.507, 5974.156 5890.731 676.197</trace>
</ink>
</file>

<file path=ppt/ink/ink21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5820.565 5840.983 192.332, 5872.649 5819.049 216.319, 5921.45 5802.509 267.954, 5972.768 5790.081 338.196, 6017.788 5775.156 396.197, 6073.523 5748.946 426.497, 6130.932 5733.713 376.449, 6152.067 5781.29 275.364, 6146.879 5826.159 219.693, 6125.474 5874.032 156.755</trace>
</ink>
</file>

<file path=ppt/ink/ink21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6099.725 5826.22 136.826, 6081.773 5881.061 158.018, 6078.023 5928.759 274.47, 6080.753 5985.54 493.859, 6089.762 6041.2 657.912, 6045.342 5993.624 226.384, 6000.594 5968.205 174.968, 5954.738 5950.429 180.242, 5911.771 5940.825 269.37, 5977.522 5918.524 580.35, 6035.657 5911.112 597.995, 6099.485 5915.169 590.534, 6145.403 5942.868 579.145, 6162.794 6004.512 590.354, 6160.512 6055.709 638.939, 6149.103 6110.805 680.451, 6128.09 6194.185 755.378, 6099.82 6275.639 802.112, 6079.836 6331.559 825.972, 6058.551 6377.548 841.718, 6015.168 6451.905 860.498, 5959.04 6505.324 859.566, 6015.146 6433.42 443.247, 6060.293 6378.039 300.977</trace>
</ink>
</file>

<file path=ppt/ink/ink2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17991.996 9770.457 147.579, 18036.482 9766.314 171.402, 18081.471 9760.019 202.016, 18125.848 9749.73 241.931, 18179.869 9735.518 278.828, 18239.473 9722.438 292.831</trace>
</ink>
</file>

<file path=ppt/ink/ink22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6009.803 5749.722 136.826, 6055.521 5767.003 554.647, 6114.641 5733.427 653.858, 6171.516 5703.167 687.603, 6234.09 5704.208 690.993</trace>
</ink>
</file>

<file path=ppt/ink/ink22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6107.778 5635.646 150.556, 6158.014 5599.326 506.792, 6209.925 5587.386 677.979, 6253.4 5607.244 116.866</trace>
</ink>
</file>

<file path=ppt/ink/ink22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6240.646 5590.016 229.776, 6300.392 5566.256 420.593, 6348.205 5560.512 474.537, 6358.906 5618.225 583.625, 6299.363 5679.549 592.291, 6267.678 5725.716 600.906, 6249.611 5775.473 706.323, 6262.06 5838.072 762.551, 6263.773 5912.284 809.539, 6263.061 5985.815 839.864, 6288.377 5933.567 168.579, 6283.44 5881.663 136.826, 6264.461 5829.085 139.945, 6269.881 5770.603 522.785, 6320.451 5741.489 667.013, 6379.905 5724.685 706.557, 6443.691 5727.928 714.775, 6489.193 5754.645 717.315, 6489.421 5814.189 738.307, 6438.405 5868.812 769.188, 6381.255 5884.085 419.039, 6362.638 5832.96 199.456, 6340.952 5888.77 496.408, 6327.575 5950.046 625.216, 6310.764 6012.582 729.313, 6292.432 6075.804 787.968, 6274.554 6145.034 817.962</trace>
</ink>
</file>

<file path=ppt/ink/ink22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6342.647 5934.928 317.424, 6380.692 5983.869 308.478, 6404.633 6030.505 357.055, 6434.849 6077.619 464.441, 6476.942 6122.195 606.203, 6544.739 6179.419 621.986</trace>
</ink>
</file>

<file path=ppt/ink/ink22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6185.62 5747.038 136.826, 6180.043 5796.932 506.017, 6181.368 5865.529 644.489, 6178.372 5927.588 754.648, 6177.487 5995.242 658.434</trace>
</ink>
</file>

<file path=ppt/ink/ink22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6705.016 5537.674 192.332, 6755.827 5588.311 489.776</trace>
</ink>
</file>

<file path=ppt/ink/ink22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6570.805 5646.382 144.726, 6623.273 5641.258 193.557, 6676.109 5627.46 267.744, 6740.801 5605.653 362.994, 6797.896 5595.423 386.85, 6841.901 5587.857 345.888, 6885.679 5580.919 238.69</trace>
</ink>
</file>

<file path=ppt/ink/ink22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6692.938 5747.038 136.826, 6664.817 5795.406 230.018, 6641.661 5854.537 389.709, 6626.922 5908.418 414.864, 6675.631 5904.766 319.907, 6725.042 5842.69 306.1, 6757.776 5794.353 291.898, 6793.813 5741.972 274.68, 6816.925 5697.042 268.432, 6793.316 5751.377 591.232, 6762.76 5803.06 621.273, 6827.361 5794.515 673.491, 6832.027 5845.552 664.153, 6794.553 5895.639 662.589, 6755.405 5938.747 642.598, 6719.063 5983.832 606.923, 6774.713 5964.521 554.895, 6822.916 5921.531 474.593, 6866.813 5879.451 406.643, 6916.595 5839.713 379.576, 6908.669 5902.687 635.7, 6924.922 5963.139 764.396, 6980.191 5986.03 577.49</trace>
</ink>
</file>

<file path=ppt/ink/ink22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7123.755 5798.037 136.826, 7118.899 5752.561 183.659, 7068.59 5768.718 528.767, 7018.478 5785.823 641.029, 6947.502 5808.076 727.239, 6888.61 5842.866 780.259, 6837.655 5888.139 808.159, 6910.194 5883.474 851.747, 6996.325 5864.793 834.173, 7064.701 5851.308 775.319, 7000.375 5903.14 294.26, 6955.83 5928.03 200.069, 6909.029 5956.395 102.353</trace>
</ink>
</file>

<file path=ppt/ink/ink22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6597.647 6155.027 140.051, 6646.533 6165.864 303.233, 6692.61 6156.96 392.085, 6749.836 6136.796 480.192, 6802.091 6113.065 558.759, 6858.44 6093.252 622.462, 6916.216 6076.202 666.679, 6959.361 6067.031 674.565, 7021.881 6050.153 650.992, 7073.892 6037.15 530.855, 7022.585 6042.729 138.619, 6976.381 6032.63 136.826, 6931.875 6006.731 136.826, 6926.243 6059.941 730.954, 6939.933 6153.953 812.146, 6944.346 6198.896 828.679, 6948.566 6281.286 843.007, 6949.44 6331.49 847.333, 6948.441 6404.231 847.36, 6941.809 6512.939 805.732, 6936.342 6556.454 762.608, 6929.007 6625.884 643.792, 6920.016 6689.353 384.11</trace>
</ink>
</file>

<file path=ppt/ink/ink2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17990.674 9869.667 263.341, 18039.328 9884.271 260.724, 18088.766 9927.265 414.416, 18106.049 9972.574 519.566, 18123.973 10018.796 567.339</trace>
</ink>
</file>

<file path=ppt/ink/ink23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1182.231 7239.421 485.539, 1227.976 7253.908 420.019, 1271.161 7270.214 422.188, 1324.1 7298.838 465.569, 1350.76 7349.525 263.42</trace>
</ink>
</file>

<file path=ppt/ink/ink23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1099.02 7530.65 136.826, 1095.135 7574.913 199.535, 1108.543 7625.534 338.788, 1113.512 7672.541 468.647, 1116.821 7729.054 603.163, 1117.153 7796.288 699.202, 1117.193 7875.149 752.525, 1116.537 7951.97 811.728, 1159.963 7957.355 829.695, 1192.639 7885.128 782.625, 1223.152 7809.942 661.713, 1247.754 7766.928 142.807</trace>
</ink>
</file>

<file path=ppt/ink/ink23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1403.68 7179.027 231.681, 1449.651 7176.39 252.312, 1500.539 7174.912 319.178, 1547.906 7170.655 400.277, 1596.239 7161.469 496.424, 1653.03 7159.796 631.414, 1711.536 7169.742 765.545, 1745.605 7229.967 811.093, 1757.011 7280.173 814.398, 1764.796 7323.675 815.602, 1771.052 7373.869 817.461, 1776.966 7430.461 819.104, 1781.749 7480.163 820.482, 1785.436 7568.799 823.579, 1787.524 7615.298 825.225, 1788.363 7660.605 826.998, 1790.589 7709.775 828.71, 1793.326 7808.312 838.32, 1793.897 7854.529 845.041, 1795.23 7915.503 851.231, 1794.742 7998.29 861.657, 1782.614 8073.328 863.985, 1706.194 8068.376 780.335, 1641.399 8025.033 505.521, 1593.565 7967.185 376.837, 1548.955 7913.948 214.288</trace>
</ink>
</file>

<file path=ppt/ink/ink23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1328.521 7533.335 194.019, 1350.379 7581.894 494.616, 1354.53 7626.928 655.855, 1356.195 7690.735 785.221, 1355.404 7734.047 769.034</trace>
</ink>
</file>

<file path=ppt/ink/ink23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1388.917 7522.598 210.176, 1432.591 7500.819 291.789, 1489.606 7480.59 459.926, 1532.939 7474.794 657.18, 1559.208 7535.486 851.288, 1545.093 7613.958 864.656, 1533.704 7685.714 860.923, 1490.49 7702.747 121.681</trace>
</ink>
</file>

<file path=ppt/ink/ink23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1386.232 7646.069 136.826, 1388.826 7601.439 366.613, 1446.367 7581.227 536.393, 1499.707 7572.603 582.923, 1560.489 7572.969 519.964, 1551.235 7617.404 354.409, 1492.777 7663.897 249.043, 1444.421 7701.279 176.729, 1395.929 7743.418 144.999, 1462.78 7705.777 473.268, 1532.731 7673.941 476.002, 1590.243 7646.856 468.99, 1643.954 7621.508 459.33, 1692.814 7594.109 437.19, 1736.33 7568.07 352.849</trace>
</ink>
</file>

<file path=ppt/ink/ink23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1904.287 7209.895 354.098, 1953.516 7200.429 269.639, 1997.538 7200.819 273.289, 2053.28 7200.133 317.051, 2113.501 7206.271 388.573, 2082.483 7262.071 502.011, 2023.923 7318.785 478.072, 1977.341 7336.996 407.525, 1925.587 7333.495 264.539, 1898.34 7391.399 506.751, 1899.967 7446.883 579.902, 1902.94 7514.898 719.477, 1905.947 7596.077 797.032, 1906.596 7640.308 831.729, 1907.807 7690.334 850.124, 1909.711 7738.774 859.764, 1912.542 7794.07 865.854, 1917.372 7839.031 869.088, 1927.793 7918.717 872.502, 1934.695 7963.87 872.344, 1978.879 7979.963 587.967</trace>
</ink>
</file>

<file path=ppt/ink/ink23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2309.604 7048.847 288.455, 2357.186 7037.37 297.523, 2404.454 7029.211 402.171, 2450.677 7023.142 526.155, 2469.889 7066.644 315.941, 2414.571 7104.123 218.465, 2368.217 7125.428 214.443, 2319.548 7139.731 232.216, 2294.979 7182.938 481.994, 2303.185 7229.726 613.545, 2316.569 7284.801 736.395, 2348.578 7228.188 290.111, 2345.42 7185.121 157.082, 2376.597 7141.622 305.493, 2428.708 7118.106 534.619, 2426.402 7191.005 535.966, 2386.713 7241.931 441.986, 2356.31 7287.961 371.356, 2317.759 7338.398 281.279, 2360.965 7313.376 400.3, 2418.717 7277.921 460.895, 2410.711 7334.108 232.998, 2358.092 7384.528 151.578, 2302.663 7412.826 136.928, 2257.062 7428.277 136.826, 2208.794 7447.662 140.478, 2202.519 7495.08 224.681, 2219.646 7550.434 347.833, 2236.25 7617.479 552.015, 2241.868 7681.326 682.863, 2246.712 7756.749 792.863, 2255.835 7830.409 844.725, 2310.908 7854.567 816.234, 2334.922 7785.353 592.642, 2344.386 7735.458 313.334</trace>
</ink>
</file>

<file path=ppt/ink/ink23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2266.656 7510.52 267.501, 2327.377 7461.438 539.579, 2379.062 7425.794 690.005, 2442.555 7379.773 771.21, 2519.599 7333.89 801.862, 2601.347 7321.011 812.906, 2644.905 7320.38 815.218, 2690.904 7331.087 816.534, 2760.129 7367.523 818.201, 2802.813 7445.223 829.701, 2807.266 7496.32 842.172, 2797.824 7570.091 855.372, 2770.991 7654.81 863.668, 2727.328 7735.722 867.215, 2671.425 7790.802 865.76, 2605.727 7750.938 794.685, 2553.137 7682.947 610.72, 2512.339 7630.796 516.26, 2457.208 7566.166 447.6, 2401.016 7509.413 362.784, 2354.155 7476.722 332.994, 2395.619 7423.109 703.093, 2457.18 7434.557 704.775, 2448.933 7493.513 691.453, 2405.772 7549.893 678.597, 2359.377 7599.277 652.903, 2430.117 7584.76 616.874, 2482.984 7552.936 632.457, 2534.684 7520.196 638.648, 2588.306 7487.447 637.084, 2540.669 7529.036 465.072, 2522.557 7592.346 672.373, 2531.649 7656.936 766.898, 2529.157 7752.761 812.163, 2526.499 7797.231 825.291, 2519.088 7890.404 848.158, 2515.105 7972.571 858.759, 2553.27 8029.79 494.861</trace>
</ink>
</file>

<file path=ppt/ink/ink23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2898.791 7144.134 592.365, 2960.819 7118.979 360.487, 3010.205 7101.092 405.191, 3058.022 7085.965 441.088, 3140.868 7069.469 494.25, 3201.96 7061.825 509.922, 3257.178 7060.924 509.559, 3310.788 7059.981 494.247, 3305.796 7119.427 467.898, 3287.431 7174.212 546.761, 3279.755 7245.273 661, 3283.093 7328.59 725.146, 3295.739 7423.462 788.185, 3307.926 7510.359 835.88, 3313.261 7579.039 856.248, 3317.594 7659.751 862.755, 3270.319 7696.293 855.556, 3203.989 7659.375 788.905, 3145.296 7616.644 613.32, 3090.545 7563.184 389.715, 3049.452 7509.155 252.448</trace>
</ink>
</file>

<file path=ppt/ink/ink2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18085.918 9856.438 136.826, 18133.818 9850.426 211.699, 18178.984 9842.957 296.037, 18236.301 9840.525 411.458, 18295.357 9831.841 555.494, 18273.117 9900.832 615.994, 18217.936 9957.104 429.83, 18178.186 10008.245 315.804, 18132.82 10053.721 122.086</trace>
</ink>
</file>

<file path=ppt/ink/ink24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2941.738 7235.395 136.826, 2945.652 7295.547 566.266, 2955.144 7365.995 771.734, 2973.43 7307.106 507.647, 3034.354 7285.491 531.304, 3078.51 7295.812 706.685, 3040.338 7361.097 768.573, 2998.317 7412.569 776.009</trace>
</ink>
</file>

<file path=ppt/ink/ink24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2947.107 7130.713 199.915, 2994.081 7113.535 610.627, 3074.581 7082.164 722.716, 3118.535 7071.077 742.319, 3170.364 7058.245 770.449, 3215.375 7044.482 785.42, 3270.742 7035.903 794.214, 3316.005 7032.187 800.455, 3386.307 7035.126 804.972</trace>
</ink>
</file>

<file path=ppt/ink/ink24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3728.215 6844.852 242.809, 3681.394 6908.659 739.426, 3632.955 6960.915 782.636, 3583.816 7020.441 789.355, 3529.672 7096.677 773.303, 3490.023 7155.194 709.531, 3452.399 7202.775 505.857, 3482.708 7153.734 207.808, 3527.766 7108.591 136.826, 3566.645 7167.862 220.277, 3581.568 7212.485 311.206, 3590.658 7257.239 390.168, 3599.501 7336.813 500.382, 3604.891 7395.773 600.877, 3608.94 7484.987 728.191, 3608.475 7559.305 814.344, 3607.944 7652.516 856.166, 3607.542 7701.268 867.394, 3609.022 7745.052 872.003, 3679.256 7729.975 852.312, 3719.118 7652.531 752.561, 3739.537 7579.667 565.715, 3751.431 7530.393 167.636</trace>
</ink>
</file>

<file path=ppt/ink/ink24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3747.004 7015.295 267.501, 3792.733 6989.739 267.501, 3844.018 6970.97 310.24, 3901.437 6949.837 432.21, 3966.494 6945.954 669.191, 3982.867 7005.995 814.746, 3940.24 7062.935 819.436, 3874.948 7109.773 812.02, 3938.802 7070.114 684.32, 3995.087 7044.599 647.884, 4039.794 7074.166 727.747, 4005.959 7139.438 818.932, 3944.82 7197.786 854.934, 3889.244 7151.468 817.399, 3893.441 7063.557 760.056, 3900.472 7020.394 729.356, 3909.943 6943.288 646.941, 3917.097 6854.413 589.639, 3922.859 6774.869 549.883, 3929.017 6714.678 541.534, 3953.23 6821.191 858.02, 3959.466 6871.088 863.674, 3965.655 6926.03 866.389, 3971.863 7004.92 868.446, 3975.718 7060.148 869.821, 3978.675 7110.825 870.64, 3977.992 7160.383 871.212, 3977.047 7222.915 871.726, 3973.018 7342.099 873.707, 3968.89 7420.966 875.343, 3963.045 7511.085 877.987, 3958.024 7596.792 880.091, 3950.46 7679.231 876.887, 3918.745 7606.373 609.813, 3903.329 7552.105 443.329, 3891.387 7504.74 376.053, 3881.821 7461.192 329.626, 3867.936 7402.65 287.601, 3853.774 7354.046 266.543, 3910.066 7396.753 722.522, 3977.409 7443.842 820.682, 4049.66 7478.019 855.022, 4098.162 7500.723 862.296, 4187.458 7539.377 869.422, 4271.718 7568.46 871.791, 4353.968 7592.877 873.893, 4423.144 7623.153 866.387</trace>
</ink>
</file>

<file path=ppt/ink/ink24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3318.872 7040.794 136.826, 3321.428 7085.523 329.33, 3329.288 7141.049 442.834, 3331.495 7187.137 457.125, 3333.068 7232.977 441.267</trace>
</ink>
</file>

<file path=ppt/ink/ink24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3270.555 7059.584 184.541, 3316.169 7036.208 344.459, 3379.109 7025.897 527.717, 3436.095 7016.805 591.112, 3493.778 7003.117 605.836, 3552.372 6991.33 426.905</trace>
</ink>
</file>

<file path=ppt/ink/ink24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4403.296 6859.615 369.092, 4390.866 6924.152 496.599, 4400.317 6989.614 637.903, 4415.87 7072.106 746.765, 4423.009 7120.153 785.792, 4428.499 7181.203 810.254, 4434.368 7280.005 828.765, 4434.898 7388.285 843.342, 4432.955 7443.628 849.22, 4432.099 7491.694 853.998, 4427.792 7576.227 861.615, 4450.019 7508.354 659.722, 4461.723 7406.05 474.61, 4466.221 7347.157 360.674, 4468.791 7298.775 307.812, 4470.689 7232.329 228.126, 4470.475 7174.753 177.979, 4469.373 7127.928 100.014</trace>
</ink>
</file>

<file path=ppt/ink/ink24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4459.666 6956.244 136.826, 4460.766 6909.602 136.826, 4463.54 6863.8 143.354, 4472.014 6818.694 189.958, 4490.211 6770.177 346.704, 4524.207 6721.565 497.359, 4567.588 6690.078 608.844, 4617.901 6675.244 700.282, 4684.612 6671.338 788.918, 4762.342 6706.979 835.812, 4822.13 6770.22 853.382, 4860.814 6838.093 858.551, 4881.121 6887.735 861.378, 4902.024 6945.29 864.218, 4924.416 7020.052 869.318, 4940.777 7080.022 871.601, 4955.974 7158.816 875.037, 4967.706 7244.817 877.049, 4975.502 7302.985 878.097, 4978.865 7361.967 878.826, 4978.353 7414.281 879.339, 4977.778 7459.268 879.646, 4976.972 7512.265 879.795, 4966.333 7591.47 879.067, 4893.294 7584.946 870.288, 4831.735 7535.703 859.173, 4751.869 7457.73 814.643, 4714 7412.348 769.771, 4688.788 7367.929 734.402, 4658.043 7310.838 668.301, 4622.413 7229.364 561.395, 4598.542 7162.058 472.686, 4585.788 7114.793 418.825, 4576.958 7056.865 411.456, 4589.056 7005.446 497.392, 4633.475 6963.406 594.702, 4694.256 6937.453 718.091, 4758.982 6949.716 785.535, 4748.097 7016.286 772.098, 4697.938 7074.646 701.617, 4644.817 7118.583 634.49, 4599.11 7160.052 593.329, 4551.31 7210.767 541.393, 4508.233 7255.878 495.086, 4565.029 7228.143 567.492, 4634.891 7176.989 604.798, 4692.465 7142.796 630.245, 4765.803 7108.375 633.088, 4818.544 7088.044 600.12, 4861.579 7058.437 465.907, 4807.834 7043.864 294.971, 4755.841 7040.101 287.589, 4710.027 7027.955 289.506, 4665.777 7004.41 293.275, 4628.522 6953.583 298.441, 4616.845 6896.536 387.345, 4628.653 6945.543 716.344, 4640.234 7032.811 785.128, 4651.221 7116.74 827.12, 4654.786 7163.449 834.988, 4657.095 7220.386 841.888, 4660.038 7295.023 853.114, 4661.875 7339.773 857.661, 4663.346 7414.674 864.751, 4663.674 7504.413 870.791, 4666.833 7547.373 873.462, 4668.638 7596.27 875.343, 4671.531 7675.453 877.136, 4716.694 7670.91 484.416</trace>
</ink>
</file>

<file path=ppt/ink/ink24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4438.192 6917.324 239.477, 4455.915 6873.096 236.575, 4485.217 6814.81 247.827, 4530.422 6758.277 318.265, 4581.772 6710.99 426.782, 4626.055 6674.982 497.929, 4675.553 6651.209 575.639, 4740.155 6642.236 659.266, 4784.933 6645.953 653.658</trace>
</ink>
</file>

<file path=ppt/ink/ink24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1660.023 5412.862 136.826, 1612.357 5392.809 136.826, 1559.804 5370.371 136.826, 1511.16 5341.904 136.826, 1467.454 5312.398 142.319, 1420.696 5298.318 165.051, 1372.153 5292.452 187.576, 1318.434 5296.46 201.214, 1266.473 5304.968 209.857, 1210.422 5324.596 216.438, 1158.688 5343.156 224.688, 1111.427 5359.057 230.774, 1049.65 5381.531 237.688, 1001.3 5402.27 246.5, 953.883 5429.851 254.49, 903.076 5466.089 262.114, 854.944 5506.08 270.613, 805.423 5563.874 274.828, 773.154 5607.896 278.296, 743.868 5654.992 282.72, 695.091 5738.428 287.928, 659.148 5799.661 293.121, 621.919 5851.322 298.786, 549.898 5929.139 304.774, 497 5982.147 309.958, 449.788 6032.183 315.141, 419.189 6075.835 317.805, 386.554 6129.271 320.373, 346.547 6197.766 326.505, 325.97 6244.238 331.055, 291.478 6334.191 339.763, 270.098 6393.031 344.304, 241.232 6473.458 352.611, 225.938 6516.765 357.196, 199.822 6596.455 365.227, 182.6 6654.783 368.727, 158.606 6733.932 374.262, 140.429 6801.698 380.202, 132.482 6849.417 383.209, 122.602 6916.485 390.204, 117.041 6970.865 398.184, 117.307 7018.085 406.06, 122.276 7064.288 414.579, 144.359 7154.912 432.172, 158.201 7210.272 439.66, 172.684 7276.009 445.59, 187.905 7345.941 449.6, 197.616 7392.058 450.946, 211.311 7453.749 453.554, 226.944 7513.846 456.301, 247.019 7593.204 461.079, 260.439 7644.062 466.246, 274.042 7699.348 471.314, 289.414 7745.804 473.584, 307.455 7795.833 475.425, 333.365 7864.841 478.362, 364.176 7927.048 479.82, 434.835 8003.04 480.497, 493.29 8052.22 480.718, 548.255 8086.225 480.796, 632.43 8136.916 479.84, 687.318 8171.52 477.34, 736.657 8202.677 472.473, 823.611 8266.174 466.296, 896.29 8314.496 455.321, 948.849 8339.998 441.715, 1044.41 8390.458 415.558, 1108.121 8433.422 402.419, 1189.984 8486.475 379.937, 1234.088 8516.85 373.665, 1316.212 8565.328 364.896, 1381.744 8594.416 363.322, 1484.807 8634.001 364.051, 1555.222 8656.245 364.564, 1600.671 8670.424 365.411, 1674.019 8690.591 365.584, 1750.553 8712.648 365.628, 1800.058 8726.795 364.541, 1860.328 8742.655 363.416, 1931.408 8761.793 361.732, 1977.193 8774.093 360.41, 2068.376 8793.514 358.977, 2165.289 8815.546 357.887, 2227.859 8829.744 357.061, 2296.622 8842.306 356.269, 2369.297 8857.465 355.714, 2416.145 8867.198 355.316, 2518.971 8884.474 354.958, 2628.283 8899.424 354.062, 2698.9 8909.021 353.291, 2776.228 8916.684 352.262, 2856.136 8923.893 350.901, 2907.564 8928.451 349.709, 3019.557 8920.463 347.793, 3138.637 8914.75 345.668, 3215.654 8910.939 343.772, 3301.427 8907.035 341.696, 3390.01 8897.683 339.645, 3447.013 8891.552 338.016, 3568.82 8869.95 344.366, 3697.566 8846.37 354.403, 3780.842 8831.008 363.617, 3876.396 8813.882 379.143, 3982.205 8794.804 397.266, 4050.354 8782.407 413.722, 4178.453 8760.068 431.967, 4313.136 8731.28 450.273, 4400.225 8712.659 466.812, 4510.162 8691.033 483.48, 4632.381 8667.69 493.784, 4711.149 8652.646 501.591, 4839.96 8607.155 507.675, 4979.317 8554.354 508.95, 5069.295 8520.142 508.754, 5187.776 8474.096 507.777, 5309.372 8419.125 500.381, 5387.708 8383.586 493.112, 5509.099 8328.583 484.037, 5648.231 8269.63 470.539, 5737.966 8231.438 459.078, 5844.866 8186.615 446.474, 5949.49 8138.44 433.486, 6016.739 8107.44 422.383, 6131.874 8034.916 411.421, 6261.137 7956.193 401.733, 6344.545 7905.364 394.869, 6443.039 7844.71 389.301, 6538.492 7783.811 385.479, 6599.714 7744.541 383.681, 6698.552 7680.45 382.782, 6807.375 7606.205 383.134, 6877.623 7558.209 384.139, 6962.33 7490.826 385.251, 7048.806 7422.021 386.693, 7104.27 7377.727 388.027, 7184.605 7306.56 389.279, 7267.651 7232.581 390.979, 7321.197 7184.789 392.402, 7385.997 7129.917 394.104, 7455.893 7074.296 395.969, 7500.714 7038.585 397.522, 7577.465 6961.57 399.239, 7653.493 6872.954 400.658, 7702.474 6815.699 401.9, 7752.88 6751.821 402.963, 7798.381 6690.397 403.689, 7866.005 6587.527 404.304, 7901.559 6514.313 404.315, 7924.285 6466.999 404.122, 7947.15 6403.867 403.366, 7968.991 6339.273 402.257, 7996.584 6226.583 399.249, 8004.798 6151.123 396.872, 8009.958 6102.349 394.808, 8009.979 6051.6 386.872, 8005.444 5994.837 376.941, 7986.055 5886.112 357.377, 7964.402 5805.77 346.716, 7950.224 5753.875 337.231, 7927.676 5696.812 327.233, 7901.053 5644.129 317.94, 7835.372 5561.619 301.223, 7771.587 5515.007 295.055, 7670.899 5455.082 285.644, 7600.652 5420.551 281.85, 7555.137 5398.562 278.883, 7477.46 5364.747 275.047, 7390.967 5321.179 271.55, 7334.904 5293.079 268.645, 7260.849 5260.529 265.27, 7170.356 5223.066 262.258, 7111.976 5198.92 259.753, 7011.173 5160.847 257.321, 6904.188 5124.813 255.78, 6835.077 5101.603 254.514, 6748.731 5076.993 254.206, 6643.733 5051.737 254.739, 6575.972 5035.616 255.412, 6461.934 5007.52 256.8, 6338.319 4978.022 258.73, 6258.546 4959.073 260.604, 6156.698 4937.709 262.481, 6041.349 4913.649 264.346, 5966.936 4898.165 265.889, 5843.81 4872.863 267.315, 5701.485 4840.356 268.348, 5609.642 4819.356 269.136, 5493.756 4793.801 270.501, 5376.044 4766.001 271.809, 5300.204 4748.085 272.84, 5157.106 4716.918 274.439, 4999.535 4682.021 276.332, 4897.785 4659.479 277.995, 4783.558 4639.589 279.733, 4666.51 4627.342 281.609, 4591.275 4619.599 283.283, 4443.811 4605.52 284.749, 4289.672 4597.481 285.84, 4190.065 4592.41 286.7, 4076.277 4586.732 287.311, 3943.106 4589.02 287.547, 3857.425 4590.704 287.577, 3722.689 4603.226 288.667, 3575.766 4615.245 290.103, 3480.854 4623.051 291.282, 3360.595 4641.933 294.038, 3239.473 4673.848 297.401, 3161.538 4694.582 300.427, 3040.41 4734.246 304.656, 2899.486 4780.534 309.286, 2808.699 4810.544 313.481, 2703.501 4843.858 319.007, 2601.427 4879.642 325.408, 2535.887 4902.851 330.981, 2428.53 4943.647 336.914, 2304.779 4990.93 343.883, 2224.937 5021.4 349.853, 2134.948 5062.155 356.387, 2049.311 5110.196 363.648, 1994.494 5141.148 369.915, 1909.819 5198.881 376.551, 1815.881 5260.98 383.136, 1755.289 5301.153 388.435, 1681.622 5344.881 393.794, 1607.47 5387.243 396.909, 1560.009 5414.497 398.937, 1496.304 5456.97 400.077, 1441.125 5494.294 388.159, 1369.236 5547.169 361.094, 1319.249 5594.291 328.459, 1282.258 5640.132 286.012</trace>
</ink>
</file>

<file path=ppt/ink/ink2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18046.234 10062.797 136.826, 18089.709 10048.16 136.826, 18136.369 10017.428 147.179, 18185.525 9999.78 168.287, 18236.629 9979.61 187.38</trace>
</ink>
</file>

<file path=ppt/ink/ink25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8498.225 4549.071 248.699, 8475.652 4496.374 306.336, 8413.884 4488.405 787.817, 8355.001 4566.255 843.937, 8331.576 4611.119 849.851, 8307.704 4667.016 853.873, 8288.198 4713.116 856.425, 8274.117 4759.483 858.651, 8265.561 4807.054 860.655, 8263.876 4855.314 862.817, 8273.526 4932.289 867.362, 8308.79 5006.252 871.501, 8378.063 5072.395 873.142, 8429.186 5089.404 873.363, 8474.521 5091.484 873.077, 8559.987 5075.987 870.935, 8645.562 5037.272 866.356, 8689.342 5012.677 862.882, 8741.553 4977.207 855.078, 8818.329 4903.059 827.87, 8844.381 4858.2 803.409, 8861.031 4806.951 771.718, 8875.32 4719.149 713.322, 8870.002 4628.974 662.898, 8851.454 4554.778 629.641, 8807.691 4492.179 627.417, 8750.433 4448.25 663.727, 8666.458 4428.702 720.102, 8591.44 4421.819 770.049, 8520.23 4427.164 806.356, 8473.806 4435.678 819.409, 8398.861 4453.979 835.474, 8328.295 4476.341 839.217</trace>
</ink>
</file>

<file path=ppt/ink/ink25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8597.541 4374.602 454.284, 8634.578 4325.196 415.687, 8688.624 4281.478 445.432, 8749.193 4236.666 514.25, 8810.815 4179.353 595.378, 8870.555 4120.331 668.224, 8928.603 4053.757 725.484, 8982.068 4001.308 765.064, 9043.67 3945.602 784.086, 9109.613 3894.969 793.265, 9183.229 3846.787 796.079, 9239.387 3811.323 796.413, 9315.592 3756.803 796.379, 9413.825 3665.465 794.081, 9451.775 3615.574 792.99, 9502.085 3548.523 790.945, 9561.539 3470.652 786.818, 9612.874 3411.578 781.07, 9667.905 3357.349 767.816, 9713.45 3304.726 726.596, 9657.382 3303.66 522.635</trace>
</ink>
</file>

<file path=ppt/ink/ink25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9476.624 3304.971 151.561, 9530.146 3285.094 320.876, 9580.923 3266.299 395.415, 9636.885 3246.43 432.435, 9699.701 3231.552 458.538, 9700.957 3291.768 599.727, 9689.302 3342.233 669.11, 9674.806 3397.854 693.091, 9655.169 3467.026 676.792, 9641.703 3523.729 474.435</trace>
</ink>
</file>

<file path=ppt/ink/ink2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17572.652 9482.082 136.826, 17622.895 9439.889 386.6, 17683.809 9428.649 437.462, 17691.428 9486.165 543.166, 17649.51 9548.195 546.636, 17624.826 9591.827 385.156</trace>
</ink>
</file>

<file path=ppt/ink/ink26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8621.699 4334.34 136.826, 8573.403 4385.034 302.992, 8538.329 4430.037 383.379</trace>
</ink>
</file>

<file path=ppt/ink/ink26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9809.468 2785.59 319.729, 9814.224 2842.387 332.791, 9816.953 2887.38 433.855, 9820.943 2941.779 511.588, 9820.229 2989.366 557.232, 9819.936 3047.959 635.897, 9811.055 3147.347 730.334, 9801.879 3246.308 794.639, 9799.875 3293.179 821.315, 9788.646 3352.7 838.474, 9780.333 3403.476 848.835, 9774.312 3492.209 857.67, 9776.218 3571.271 844.286, 9828.123 3545.145 510.481, 9849.26 3495.133 312.408</trace>
</ink>
</file>

<file path=ppt/ink/ink26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9758.467 3275.446 279.589, 9804.699 3251.177 375.05, 9847.768 3246.207 480.651, 9905.963 3237.097 604.903, 9978.9 3228.202 714.273, 10042.987 3240.441 795.07, 10045.128 3310.895 838.395, 9980.482 3387.785 848.889, 9913.988 3451.908 854.866, 9852.426 3498.339 856.646, 9782.973 3534.506 770.765, 9814.717 3477.917 497.054</trace>
</ink>
</file>

<file path=ppt/ink/ink26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10081.915 3212.369 172.949, 10083.937 3265.982 188.462, 10086.755 3319.804 316.135, 10086.875 3372.665 461.555, 10086.441 3428.414 662.762, 10085.99 3490.486 804.854, 10084.685 3566.281 842.135, 10082.152 3500.578 564.567</trace>
</ink>
</file>

<file path=ppt/ink/ink26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10025.546 2947.98 389.944, 10055.547 3003.955 518.382, 10091.537 3068.238 601.896, 10120.342 3115.323 554.733, 10137.902 3158.454 4.738</trace>
</ink>
</file>

<file path=ppt/ink/ink26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10150.363 3260.683 369.092, 10201.538 3254.659 523.983, 10257.419 3243.615 703.952, 10319.394 3245.969 612.46</trace>
</ink>
</file>

<file path=ppt/ink/ink26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10208.074 3071.451 142.493, 10200.451 3118.408 147.609, 10195.4 3169.469 222.9, 10193.807 3212.923 313.422, 10192.404 3257.19 428.221, 10191.055 3302.538 539.76, 10194.149 3354.333 685.658, 10219.772 3423.713 821.821, 10284.036 3460.656 857.955, 10332.548 3461.707 858.78, 10376.88 3451.186 855.633, 10454.099 3425.176 816.665</trace>
</ink>
</file>

<file path=ppt/ink/ink26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12066.896 2711.608 231.681, 12075.736 2770.042 455.218, 12075.279 2815.76 522.794, 12069.276 2881.616 603.266, 12054.848 2958.758 692.292, 12045.206 3016.145 718.624, 12033.902 3093.291 758.764, 12020.935 3180.8 801.621, 12012.914 3257.824 826.599, 12006.05 3311.127 840.225, 12002.237 3393.99 850.428, 12005.228 3437.681 817.629</trace>
</ink>
</file>

<file path=ppt/ink/ink26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12007.846 2737.108 348.483, 12061.091 2726.309 313.666, 12110.617 2721.779 321.91, 12166.102 2713.171 375.86, 12227.044 2715.172 466.587, 12277.651 2720.621 596.107, 12352.185 2746.666 715.615, 12404.427 2794.244 773.848, 12416.624 2864.58 776.537, 12378.217 2932.575 732.073, 12325.038 2980.432 703.758, 12260.961 3044.843 685.993, 12177.678 3094.369 663.742, 12123.197 3102.981 641.436, 12047.592 3115.146 603.34, 11983.335 3135.25 558.844, 12046.899 3077.575 540.546, 12124.436 3053.265 555.574, 12207.65 3044.696 567.646, 12286.158 3054.667 576.195, 12341.621 3063.108 584.98, 12396.258 3089.729 596.099, 12449.778 3151.391 608.455, 12456.064 3213.799 627.793, 12417.31 3269.889 699.784, 12365.621 3322.961 756.905, 12299.147 3361.535 795.679, 12206.456 3389.207 824.714, 12131.163 3402.555 836.856, 12065.209 3408.2 845.799, 12012.677 3409.242 851.201, 11921.104 3391.824 855.546, 11864.982 3335.983 814.395, 11896.354 3269.094 488.479, 11974.934 3225.524 311.782, 12025.614 3204.253 157.576</trace>
</ink>
</file>

<file path=ppt/ink/ink26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12556.767 3111.545 414.833, 12607.711 3071.39 353.54, 12687.813 3068.582 334.66, 12735.34 3048.793 344.324, 12806.89 3018.61 405.22, 12851.052 3006.014 438.608, 12902.941 2998.123 452.465, 12965.641 2993.675 372.899</trace>
</ink>
</file>

<file path=ppt/ink/ink2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17584.559 9573.357 136.826, 17630.014 9587.51 265.983, 17677.404 9598.28 378.44, 17720.025 9631.348 217.647</trace>
</ink>
</file>

<file path=ppt/ink/ink27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12825.188 2861.92 279.589, 12881.442 2889.178 385.473, 12930.104 2901.945 540.73, 12991.244 2913.091 694.946, 13051.885 2935.391 756.387, 13089.093 3003.034 760.512, 13070.74 3048.29 742.72, 13023.326 3118.403 711.791, 12979.135 3168.103 687.527, 12924.006 3215.178 675.86, 12857.367 3256.229 619.745, 12812.875 3264.803 125.913</trace>
</ink>
</file>

<file path=ppt/ink/ink27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13441.218 2624.374 184.541, 13453.126 2688.179 257.665, 13458.742 2743.296 363.317, 13463.717 2805.886 505.521, 13464.778 2874.325 599.873, 13465.992 2930.472 676.463, 13462.655 2998.431 728.641, 13452.83 3090.797 778.064, 13445.937 3140.608 800.041, 13438.134 3190.67 817.718, 13432.477 3234.605 837.532, 13427.709 3282.752 834.792</trace>
</ink>
</file>

<file path=ppt/ink/ink27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13415.718 3001.496 170.327, 13398.799 2954.168 198.559, 13450.09 2921.466 334.188, 13524.435 2932.578 467.951, 13572.883 2936.979 534.195, 13614.746 3003.768 585.5, 13603.058 3067.329 596.776, 13574.48 3116.665 601.045, 13535.136 3179.797 608.399, 13497.205 3223.425 615.215, 13450.271 3266.917 623.252, 13458.972 3220.243 312.079, 13490.961 3168.769 152.359</trace>
</ink>
</file>

<file path=ppt/ink/ink27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13610.324 2916.945 136.826, 13657.314 2905.569 217.487, 13664.022 2965.5 459.762, 13663.343 3019.556 546.765, 13654.743 3084.57 640.941, 13646.746 3129.391 684.001, 13641.061 3174.333 727.774, 13650.926 3237.43 786.514, 13718.274 3235.777 696.383, 13773.077 3199.03 592.741, 13808.826 3155.485 491.809, 13837.431 3100.003 392.917, 13862.407 3032.779 311.582, 13878.548 2985.801 263.344, 13889.6 2936.989 239.978, 13897.443 2881.181 255.168, 13847.007 2918.558 630.057, 13840.037 2977.624 692.311, 13829.379 3032.452 739.808, 13820.552 3076.126 761.025, 13809.71 3131.335 793.586, 13784.984 3221.083 824.995, 13770.336 3266.19 837.396, 13755.728 3316.007 847.311, 13734.36 3360.75 854.27, 13698.043 3443.023 861.794, 13671.824 3514.953 864.318, 13655.985 3560.3 865.157, 13642.249 3605.892 865.595, 13610.683 3676.263 865.24, 13558.328 3660.09 830.022, 13558.843 3602.289 743.642, 13564.692 3532.956 372.443</trace>
</ink>
</file>

<file path=ppt/ink/ink27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13905.589 2880.709 305.826, 13963.826 2915.612 470.034, 14011.338 2909.499 565.816, 14069.418 2899.276 487.358</trace>
</ink>
</file>

<file path=ppt/ink/ink27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14002.221 2829.71 136.826, 13965.901 2873.867 801.441, 13959.457 2963.869 843.216, 13956.327 3023.923 851.445, 13953.887 3073.437 854.682, 13947.624 3151.218 857.728, 13945.246 3195.234 859.378, 13951.196 3269.898 861.351, 14016.938 3275.725 847.783, 14061.174 3216.769 570.494</trace>
</ink>
</file>

<file path=ppt/ink/ink27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13898.877 2899.498 167.651, 13942.426 2904.664 262.744, 14002.29 2896.794 331.941, 14045.33 2906.491 191.381</trace>
</ink>
</file>

<file path=ppt/ink/ink27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13956.589 2769.317 175.795, 13967.636 2816.124 340.91, 13961.661 2880.061 404.97, 13957.11 2925.001 409.821, 13951.559 2979.718 337.408</trace>
</ink>
</file>

<file path=ppt/ink/ink27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13880.088 2927.682 138.097, 13918.792 2882.425 202.626, 13973.664 2871.62 246.353, 14028.782 2878.329 210.791</trace>
</ink>
</file>

<file path=ppt/ink/ink27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13975.378 2755.897 153.636, 13975.331 2804.707 194.281, 13972.678 2853.423 250.209, 13965.928 2898.059 252.112</trace>
</ink>
</file>

<file path=ppt/ink/ink2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17583.236 9437.107 153.636, 17629.084 9446.389 144.182</trace>
</ink>
</file>

<file path=ppt/ink/ink28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14117.642 3010.89 170.327, 14123.302 3061.335 175.007, 14181.936 3081.8 276.864, 14242.137 3082.06 306.308, 14286.699 3057.25 308.078, 14324.479 3009.588 288.649, 14341.976 2960.814 240.911, 14326.209 2916.767 209.63, 14276.35 2873.394 203.474, 14230.521 2858.65 197.551, 14186.458 2858.407 199.827, 14145.176 2901.729 401.007, 14129.426 2963.998 566.521, 14121.887 3022.974 655.378, 14122.615 3085.244 710.297, 14146.439 3148.604 751.352, 14194.193 3198.975 798.204, 14241.284 3209.059 808.706, 14326.142 3201.61 795.616, 14390.965 3181.509 686.207, 14435.723 3150.465 140.507</trace>
</ink>
</file>

<file path=ppt/ink/ink28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2103.47 551.182 147.579, 2154.446 520.545 261.827, 2225.174 491.019 351.389, 2271.644 473.234 438.929, 2329.006 456.893 593.609, 2398.006 440.356 752.693, 2465.213 457.108 757.952, 2469.208 514.766 255.801</trace>
</ink>
</file>

<file path=ppt/ink/ink28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2350.419 551.182 136.826, 2368.761 604.539 506.785, 2364.706 662.881 606.024, 2357.741 735.653 722.075, 2350.509 825.385 778.3, 2345.073 903.255 668.289, 2339.322 956.338 403.865</trace>
</ink>
</file>

<file path=ppt/ink/ink28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2216.208 988.697 136.826, 2168.965 974.461 240, 2218.742 974.619 589.571, 2286.056 962.268 713.378, 2347.239 957.374 794.587, 2413.175 953.883 809.866, 2482.081 980.637 581.884</trace>
</ink>
</file>

<file path=ppt/ink/ink28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2510.13 539.104 288.455, 2559.428 510.637 341.11, 2616.298 497.791 432.426, 2676.271 493.516 553.538, 2742.531 488.712 696.262, 2816.5 484.154 772.17, 2887.413 473.022 646.779</trace>
</ink>
</file>

<file path=ppt/ink/ink28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2622.868 537.762 153.636, 2631.251 605.358 493.676, 2627.487 655.452 604.611, 2605.739 729.95 707.253, 2596.353 802.33 788.634, 2597.899 881.549 830.144, 2607.35 932.949 842.495, 2627.545 1008.335 813.1, 2670.569 1031.736 555.611</trace>
</ink>
</file>

<file path=ppt/ink/ink28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2613.472 717.599 250.773, 2663.472 698.871 263.373, 2713.63 688.635 389.087, 2759.294 681.9 574.373, 2819.25 674.944 748.64, 2887.634 676.027 686.946</trace>
</ink>
</file>

<file path=ppt/ink/ink28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2524.894 1008.828 364.254, 2576.243 998.484 423.301, 2630.486 998.591 526.65, 2701.448 987.233 651.907, 2785.022 990.577 755.558, 2856.122 990.678 809.26, 2932.795 989.707 789.681</trace>
</ink>
</file>

<file path=ppt/ink/ink28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2983.895 505.552 171.559, 3037.01 479 283.122, 3096.963 452.608 427.928, 3147.281 441.059 490.661, 3208.385 434.198 579.005, 3274.067 436.677 621.968, 3333.1 446.984 554.244, 3334.186 490.789 132.976</trace>
</ink>
</file>

<file path=ppt/ink/ink28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3119.448 539.104 136.826, 3096.659 591.556 262.143, 3105.617 656.067 418.517, 3103.59 706.855 515.532, 3095.627 781.307 632.76, 3090.144 869.863 737.939, 3089.35 919.904 764.653, 3091.797 987.755 679.162</trace>
</ink>
</file>

<file path=ppt/ink/ink29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3081.87 726.994 152.587, 3130.079 711.684 174.572, 3179.059 707.404 247.316, 3237.578 700.205 385.228, 3285.155 696.93 528.701, 3339.736 699.061 648.962, 3383.114 716.913 471.705</trace>
</ink>
</file>

<file path=ppt/ink/ink29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3001.343 1023.591 204.961, 3049.364 998.673 237.925, 3113.097 985.016 285.801, 3160.766 979.102 356.729, 3205.951 965.965 454.5, 3271.75 961.87 585.247, 3342.78 947.578 698.847, 3399.036 945.5 594.108, 3443.955 950.103 444.636</trace>
</ink>
</file>

<file path=ppt/ink/ink29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3527.449 388.792 294.595, 3591.491 383.9 303.481, 3650.656 384.966 352.703, 3715.239 370.153 402.177, 3778.307 363.186 450.818, 3822.516 362.469 454.345, 3870.246 377.037 388.079</trace>
</ink>
</file>

<file path=ppt/ink/ink29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3586.503 441.133 136.826, 3567.21 501.931 278.882, 3576.421 553.245 391.802, 3578.341 608.13 498.478, 3581.081 664.145 632.521, 3576.993 735.342 714.188, 3573.502 816.214 775.464, 3572.452 889.84 788.759, 3577.041 961.155 750.835, 3586.087 1006.545 560.952</trace>
</ink>
</file>

<file path=ppt/ink/ink29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3603.95 681.363 244.831, 3655.189 664.278 244.217, 3713.088 651.798 297.863, 3767.944 647.071 379.277, 3818.483 640.337 515.346, 3880.84 630.968 621.118, 3934.927 634.396 428.578</trace>
</ink>
</file>

<file path=ppt/ink/ink29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3546.24 943.067 402.939, 3606.658 935.708 400.982, 3662.347 938.166 474.871, 3713.519 940.059 525.38, 3789.902 940.392 619.921, 3878.009 933.102 636.163, 3944.405 936.576 491.876</trace>
</ink>
</file>

<file path=ppt/ink/ink29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2405.446 214.322 145.682, 2358.92 169.9 149.67, 2310.771 161.102 162.431, 2244.457 169.986 176.244, 2175.069 184.343 195.846, 2121.725 201.09 208.189, 2071.984 225.659 224.297, 2022.259 263.981 249.746, 1973.397 318.843 264.991, 1941.315 364.166 278.007, 1901.03 441.721 295.474, 1875.691 501.618 304.883, 1854.211 558.681 312.42, 1835.252 615.528 317.741, 1819.641 672.099 336.023, 1809.605 738.572 364.043, 1806.681 803.718 394.037, 1810.832 857.579 413.727, 1818.723 933.164 450.208, 1828.336 996.59 491.751, 1862.365 1071.068 532.829, 1891.412 1122.572 565.303, 1979.045 1196.537 603.427, 2041.049 1225.616 613.545, 2127.019 1260.813 627.615, 2178.439 1278.341 633.249, 2267.713 1312.641 641.714, 2322.988 1335.04 644.843, 2408.195 1357.909 649.439, 2473.128 1370.295 650.947, 2598.288 1385.726 647.393, 2686.49 1387.225 640.014, 2743.527 1388.103 633.093, 2807.265 1391.054 625.962, 2871.565 1385.143 618.909, 3001.05 1375.777 606.593, 3097.384 1364.648 596.579, 3159.552 1357.318 587.568, 3227.577 1349.221 571.786, 3289.608 1339.164 555.944, 3386.323 1319.882 522.293, 3442.919 1307.251 500.299, 3519.29 1291.017 456.277, 3566.781 1280.535 431.246, 3651.121 1262.321 390.012, 3705.848 1248.699 373.62, 3776.034 1230.385 347.635, 3830.54 1213.35 332.89, 3895.671 1176.16 324.683, 3956.563 1137.202 322.107, 4019.456 1060.247 316.773, 4049.629 1010.104 306.554, 4074.805 955.612 293.654, 4088.355 911.693 290.595, 4104.953 856.147 287.833, 4118.601 796.598 287.798, 4124.019 737.579 295.213, 4120.796 674.806 310.63, 4106.833 608.656 339.992, 4082.651 540.496 368.371, 4063.081 496.485 382.935, 4028.254 425.286 408.413, 3988.124 361.321 427.661, 3943.105 320.251 435.87, 3882.963 284.74 440.827, 3784.74 238.824 446.406, 3717.438 219.559 447.638, 3673.786 207.223 448.16, 3601.131 199.204 448.459, 3521.237 196.7 447.918, 3469.44 195.226 447.211, 3400.539 195.22 447.778, 3316.7 197.93 448.804, 3262.62 199.813 449.747, 3168.427 214.845 452.115, 3070.517 229.487 455.014, 3007.265 239.068 457.743, 2935.203 252.913 461.933, 2853.248 270.483 466.611, 2800.419 281.872 471, 2708.466 305.463 484.568, 2617.269 333.64 501.458, 2558.523 351.923 516.437, 2500.816 372.378 532.54, 2446.484 387.868 547.832, 2354.278 415.326 574.177, 2297.87 432.283 586.698, 2212.93 463.133 608.335, 2160.587 483.021 615.947, 2083.732 512.636 626.238, 2004.815 546.83 637.477, 1954.921 583.396 608.752, 1939.456 626.693 136.647</trace>
</ink>
</file>

<file path=ppt/ink/ink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15993.168 9918.611 164.176, 16048.274 9929.588 759.277, 16124.771 9952.943 830.771, 16169.627 9956.077 836.668, 16256.438 9958.684 831.309, 16334.635 9949.277 807.299, 16377.93 9966.146 737.872</trace>
</ink>
</file>

<file path=ppt/ink/ink3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15094.024 858.997 296.758, 15160.422 871.226 545.662, 15213.708 874.087 624.099, 15289.684 869.979 610.669, 15344.283 866.307 538.947, 15389.692 864.158 336.717</trace>
</ink>
</file>

<file path=ppt/ink/ink3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15272.609 894.713 142.493, 15254.332 937.193 189.665, 15239.547 996.344 315.872, 15232.591 1042.434 427.826, 15223.795 1088.864 585.724, 15211.778 1145.516 710.445, 15201.826 1211.11 794.244, 15189.847 1285.034 798.592, 15178.956 1350.005 469.186</trace>
</ink>
</file>

<file path=ppt/ink/ink3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15099.316 1369.603 315.132, 15152.99 1377.287 377.813, 15202.807 1377.834 487.888, 15257.42 1376.667 602.749, 15329.637 1369.927 678.532, 15386.45 1356.622 714.918, 15440.702 1334.209 601.207</trace>
</ink>
</file>

<file path=ppt/ink/ink3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15030.526 1401.35 139.546, 15073.058 1395.599 163.49, 15127.491 1381.728 247.155, 15173.911 1367.787 320.409, 15217.478 1360.469 385.945, 15272.482 1353.619 436.169, 15320.234 1350.285 463.543, 15367.445 1346.837 467.445</trace>
</ink>
</file>

<file path=ppt/ink/ink3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15026.559 1422.516 136.826, 15069.462 1406.544 251.687, 15127.311 1415.606 381.768, 15185.852 1423.103 497.285, 15234.693 1432.855 523.161, 15293.777 1428.531 500.749, 15337.698 1431.977 426.439</trace>
</ink>
</file>

<file path=ppt/ink/ink3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15714.441 1012.443 149.476, 15738.221 960.481 173.168, 15747.692 917.48 301.322, 15698.204 866.941 554.427, 15631.746 863.578 567.55, 15583.975 873.495 562.774, 15519.539 918.237 552.212, 15489.096 975.475 542.165, 15486.465 1036.629 522.86, 15503.781 1078.972 508.008, 15544.649 1124.793 505.792, 15611.331 1172.427 526.877, 15660.007 1203.616 547.341, 15706.8 1234.458 571.178, 15750.184 1261.724 641.065, 15766.635 1317.283 778.208, 15711.042 1365.53 797.671, 15632.133 1399.036 803.547, 15568.681 1389.659 809.608, 15554.297 1318.618 704.889, 15573.176 1262.309 364.589</trace>
</ink>
</file>

<file path=ppt/ink/ink3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16084.841 905.295 136.826, 16042.026 980.17 582.355, 16027.321 1026.303 633.378, 15991.179 1111.52 705.942, 15964.11 1158.473 735.568, 15915.872 1224.405 769.891, 15868.526 1280.815 800.978, 15814.473 1357.641 828.039, 15797.329 1400.505 838.716, 15779.837 1466.219 824.414, 15822.593 1449.635 450.338</trace>
</ink>
</file>

<file path=ppt/ink/ink3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16140.4 930.429 190.833, 16144.656 977.83 241.129, 16154.36 1046.713 433.353, 16159.752 1099.974 591.594, 16162.719 1166.64 709.111, 16162.902 1210.673 760.073, 16167.588 1292.279 820.39, 16182.451 1370.644 833.414, 16205.411 1434.715 743.155</trace>
</ink>
</file>

<file path=ppt/ink/ink3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16342.797 903.973 187.565, 16342.651 955.273 342.946, 16324.807 1010.657 570.27, 16296.936 1079.808 705.673, 16258.861 1151.758 765.115, 16214.241 1229.213 786.878, 16170.679 1292.47 798.915, 16136.782 1354.525 773.755</trace>
</ink>
</file>

<file path=ppt/ink/ink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16235.248 9791.62 261.163, 16277.468 9834.144 365.29, 16336.915 9844.906 498.84, 16386.996 9851.091 594.972, 16462.572 9864.036 696.958, 16525.115 9870.125 762.421, 16537.969 9933.419 784.111, 16517.711 9977.114 790.846, 16444.434 10037.56 797.073, 16362.365 10114.003 798.948, 16296.993 10165.304 781.895, 16254.269 10184.779 624.551</trace>
</ink>
</file>

<file path=ppt/ink/ink4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16402.324 905.295 220.517, 16425.545 959.616 315.055, 16439.881 1031.788 393.298, 16452.898 1086.277 439.907, 16462.566 1134.276 527.27, 16468.754 1183.141 618.1, 16479.092 1254.692 741.515, 16493.293 1341.867 838.233, 16509.715 1421.684 863.143, 16514.416 1465.726 866.171, 16530.891 1539.59 863.83</trace>
</ink>
</file>

<file path=ppt/ink/ink4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14931.314 1427.807 161.705, 14979.768 1416.244 304.414, 15032.065 1412.503 413.845, 15075.133 1414.723 487.247, 15117.809 1409.747 533.049, 15175.14 1398.049 555.092, 15232.906 1384.642 571.565, 15282.75 1366.848 590.066, 15224.848 1376.973 574.09, 15175.07 1396.795 496.894, 15120.786 1428.237 393.828</trace>
</ink>
</file>

<file path=ppt/ink/ink4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15609.938 455.539 305.826, 15573.227 411.74 269.185, 15526.814 385.705 309.786, 15473.352 371.91 352.831, 15397.972 363.792 397.161, 15337.4 363.897 423.209, 15280.21 369.258 444.758, 15224 373.946 461.005, 15168.794 376.852 473.22, 15115.035 391.16 481.912, 15066.109 414.979 491.331, 15012.92 439.051 506.106, 14959.368 476.785 520.205, 14906.944 511.44 531.896, 14854.029 554.698 543.303, 14797.726 593.995 552.358, 14748.073 627.232 557.423, 14698.304 663.993 561.805, 14627.459 743.189 572.062, 14583.768 821.679 583.016, 14554.132 920.399 601.082, 14545.781 966.25 613.174, 14535.534 1038.746 643.153, 14532.258 1139.903 704.699, 14535.71 1183.259 723.07, 14540.907 1236.932 754.96, 14562.098 1307.405 786.499, 14612.24 1398.985 796.89, 14688.655 1482.698 801.07, 14743.51 1530.365 803.525, 14824.336 1592.606 808.23, 14869.532 1626.274 812.193, 14947.806 1681.281 819.672, 14996.429 1713.056 823.651, 15066.729 1753.611 830.622, 15113.036 1775.514 833.823, 15216.097 1808.903 839.583, 15300.526 1828.408 842.725, 15355.193 1840.903 844.978, 15412.782 1854.188 847.093, 15470.461 1867.256 848.753, 15568.084 1886.675 851.327, 15631.476 1894.246 852.337, 15725.736 1905.913 853.982, 15784.557 1914.464 854.139, 15884.837 1923.479 854.175, 15945.371 1926.656 853.302, 16022.978 1928.082 851.049, 16134.638 1939.382 840.246, 16177.155 1935.859 835.716, 16238.631 1924.478 828.933, 16344.549 1900.451 824.356, 16397.719 1887.983 823.743, 16469.387 1869.292 824.176, 16563.523 1832.875 826.729, 16638.725 1788.958 827.891, 16692.098 1741.68 828.766, 16743.758 1651.742 829.283, 16775.533 1546.519 829.323, 16800.008 1455.308 828.636, 16821.645 1363.816 827.019, 16833.279 1282.834 824.601, 16834.492 1238.564 823.098, 16825.312 1164.3 821.872, 16817.754 1121.638 820.792, 16791.111 1009.697 818.905, 16757 900.245 815.923, 16715.078 815.939 812.247, 16650.574 738.883 808.478, 16534.648 671.335 803.666, 16469.854 640.505 800.976, 16375.101 600.034 789.152, 16322.78 582.717 773.935, 16228.43 555.05 739.944, 16158.764 538.763 717.679, 16113.764 528.341 697.773, 16053.072 509.834 677.049, 15981.808 492.337 657.485, 15935.855 481.179 640.106, 15859.059 475.334 624.19, 15781.791 469.758 612.336, 15731.816 466.191 604.002, 15679.616 458.241 597.051, 15624.15 447.568 600.719, 15515.591 439.531 613.265, 15434.827 439.864 629.509, 15382.767 440.157 644.611, 15323.115 448.794 662.442, 15265.264 465.183 681.545, 15172.387 493.127 715.426, 15120.06 507.241 730.318, 15046.589 537.052 751.159, 14927.885 585.389 766.329, 14872.322 612.17 768.198, 14801.907 645.815 769.568, 14726.908 685.17 765.585, 14668.047 741.498 711.722, 14666.955 803.238 559.526, 14726.886 851.098 410.579, 14783.621 846.387 314.164, 14826.206 844.536 1.545</trace>
</ink>
</file>

<file path=ppt/ink/ink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16625.49 9672.568 233.604, 16672.666 9680.027 214.749, 16725.283 9690.883 291.715, 16768.359 9708.905 459.241, 16770.23 9771.471 546.813, 16720.668 9824.27 528.199, 16666.336 9882.957 470.445, 16616.752 9935.382 364.226, 16678.322 9921.469 299.742, 16724.322 9903.22 314.101, 16766.689 9893.369 345.242, 16810.186 9889.137 377.425, 16858.4 9885.358 417.258, 16904.057 9905.207 492.651, 16913.518 9950.682 615.429, 16888.441 10009.639 685.415, 16845.139 10071.615 738.924, 16780.369 10136.677 781.708, 16708.953 10195.784 800.459, 16644.045 10240.165 795.697</trace>
</ink>
</file>

<file path=ppt/ink/ink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17227.391 9579.971 177.251, 17172.779 9580.628 192.611, 17125.273 9608.356 300.012, 17076.42 9665.402 546.468, 17056.51 9738.588 712.426, 17063.602 9814.948 787.116, 17081.518 9888.363 813.356, 17121.543 9957.149 802.277, 17184.629 9960.355 706.553, 17210.549 9903.531 416.065, 17192.992 9855.441 162.878, 17145.453 9827.936 152.717, 17198.486 9822.223 385.134, 17250.297 9823.068 436.348, 17298.945 9864.561 533.547, 17292.918 9911.866 657.144, 17265.436 9977.767 699.375</trace>
</ink>
</file>

<file path=ppt/ink/ink6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4703.78 11528.933 160.502, 4721.896 11575.964 180.301, 4737.184 11637.39 278.153, 4759.146 11699.885 414.159, 4762.585 11757.215 517.663, 4771.348 11812.332 587.79, 4791.591 11868.09 593.811, 4834.806 11868.467 206.146</trace>
</ink>
</file>

<file path=ppt/ink/ink6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4744.043 11587.984 243.481, 4790.822 11566.849 207.457, 4851.687 11560.489 292.25, 4908.005 11550.048 382.035, 4954.738 11542.732 418.268, 5015.029 11522.548 436.822, 5070.696 11503.72 441.408, 5061.783 11566.252 465.079, 5049.999 11618.268 532.489, 5034.838 11679.523 603.688, 5020.486 11746.157 639.399, 5004.439 11797.009 553.654, 4973.917 11849.4 274.487</trace>
</ink>
</file>

<file path=ppt/ink/ink6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4812.491 11856.399 136.826, 4873.016 11839.085 288.1, 4919.769 11824.043 338.073, 4982.025 11800.278 364.274, 5030.82 11778.885 265.394</trace>
</ink>
</file>

<file path=ppt/ink/ink6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4864.833 11460.487 178.579, 4859.625 11528.307 747.583, 4877.939 11623.51 812.576, 4891.343 11710.199 843.524, 4892.169 11794.684 856.724, 4903.593 11882.045 857.371, 4909.124 11925.689 844.235, 4912.958 12001.914 632.035, 4904.11 12054.975 236.615</trace>
</ink>
</file>

<file path=ppt/ink/ink6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4776.253 12096.629 181.595, 4783.026 12045.662 189.674, 4843.718 12019.94 324.089, 4907.883 11991.441 480.826, 4955.091 11969.054 545.59, 4999.476 11951.493 548.327, 5043.004 11927.668 338.685</trace>
</ink>
</file>

<file path=ppt/ink/ink6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5035.28 11833.584 138.097, 5059.923 11884.605 374.506, 5072.673 11928.697 534.866, 5079.424 11979.688 640.769, 5092.565 12048.73 756.141</trace>
</ink>
</file>

<file path=ppt/ink/ink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17556.777 9433.139 168.978, 17600.842 9403.412 159.884, 17645.781 9407.435 185.625, 17691.787 9417.565 251.362, 17740.393 9447.137 324.976, 17712.633 9497.838 310.911, 17663.211 9542.256 218.327, 17618.924 9571.54 168.912</trace>
</ink>
</file>

<file path=ppt/ink/ink7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5137.282 11247.098 270.975, 5140.933 11298.468 641.895, 5122.286 11375.215 767.136, 5109.051 11420.126 774.817, 5095.66 11467.429 738.567, 5077.442 11536.549 605.325, 5065.634 11587.168 365.044</trace>
</ink>
</file>

<file path=ppt/ink/ink7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5121.176 11436.331 142.493, 5170.188 11412.191 162.931, 5218.126 11396.152 228.721, 5262.652 11380.032 405.63, 5220.541 11444.445 711.439, 5191.167 11505.984 767.551, 5160.276 11577.148 797.472, 5135.484 11652.142 815.485, 5106.028 11728.784 826.147, 5066.028 11793.663 779.907, 5022.995 11793.436 130.652</trace>
</ink>
</file>

<file path=ppt/ink/ink7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5119.833 11479.276 227.889, 5167.264 11510.541 263.067, 5221.537 11555.361 391.72, 5271.132 11593.082 513.283, 5318.481 11633.864 625.406, 5387.027 11656.623 688.204, 5447.813 11683.518 641.222, 5492.335 11685.175 116.59</trace>
</ink>
</file>

<file path=ppt/ink/ink7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5084.939 11730.244 158.161, 5143.344 11707.206 449.519, 5189.505 11695.287 571.164, 5244.68 11681.027 660.711, 5298.668 11663.788 697.537, 5272.954 11714.038 306.257</trace>
</ink>
</file>

<file path=ppt/ink/ink7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5111.782 11848.346 136.826, 5157.335 11831.527 161.647, 5202.914 11813.85 258.276, 5250.18 11789.426 378.14, 5293.14 11774.396 466.993</trace>
</ink>
</file>

<file path=ppt/ink/ink7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5115.807 11928.87 151.561, 5161.007 11917.318 197.48, 5206.774 11902.707 278.015, 5270.935 11886.977 361.369, 5315.512 11877.597 398.455, 5373.216 11869.196 367.197, 5417.18 11868.38 118.272</trace>
</ink>
</file>

<file path=ppt/ink/ink7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5216.466 11522.224 199.915, 5219.989 11574.142 193.894, 5224.271 11627.652 224.771, 5230.904 11690.353 300.932, 5248.338 11754.479 445.327, 5264.557 11821.669 609.084, 5277.306 11904.193 734.241, 5284.491 11952.372 767.311, 5291.625 12017.726 812.488, 5295.761 12060.726 838.149, 5299.188 12110.271 846.639, 5314.024 12207.479 860.706, 5318.367 12253.332 864.221, 5315.145 12329.91 863.623, 5323.361 12375.856 852.706</trace>
</ink>
</file>

<file path=ppt/ink/ink7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5562.73 11221.599 292.982, 5611.253 11265.595 422.551, 5661.347 11309.615 563.667, 5644.819 11352.769 4.54</trace>
</ink>
</file>

<file path=ppt/ink/ink7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5431.204 11338.359 178.579, 5444.118 11394.826 265.878, 5457.37 11459.544 507.094, 5468.263 11512.61 679.83, 5474.685 11577.272 783.357</trace>
</ink>
</file>

<file path=ppt/ink/ink7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5502.335 11341.044 184.541, 5553.717 11329.966 200.126, 5598.059 11303.915 284.427, 5668.547 11269.236 420.921, 5735.104 11241.872 484.602, 5787.6 11242.353 511.447, 5825.671 11293.499 761.997, 5778.903 11340.651 767.135, 5730.1 11387.127 632.85</trace>
</ink>
</file>

<file path=ppt/ink/ink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17461.533 9619.655 136.826, 17519.064 9609.866 136.826, 17568.701 9593.203 143.278, 17614.58 9578.146 167.309, 17668.793 9565.144 194.926, 17718.326 9546.228 223.343, 17761.777 9538.529 213.048</trace>
</ink>
</file>

<file path=ppt/ink/ink8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5551.993 11408.146 136.931, 5565.492 11457.4 194.726, 5575.315 11513.987 302.229, 5585.255 11567.895 411.099</trace>
</ink>
</file>

<file path=ppt/ink/ink8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5580.178 11409.488 151.561, 5624.794 11406.293 233.086, 5670.161 11389.3 416.412, 5716.609 11382.755 624.554, 5709.617 11451.477 645.724, 5674.018 11495.272 277.05</trace>
</ink>
</file>

<file path=ppt/ink/ink8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5592.257 11553.091 136.826, 5641.353 11508.169 288.757, 5693.768 11468.32 428.434</trace>
</ink>
</file>

<file path=ppt/ink/ink8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5441.94 11740.981 194.019, 5475.144 11788.523 336.026, 5504.869 11846.716 606.947, 5529.541 11910.61 757.568, 5550.694 11976.475 792.167, 5569.013 12021.866 674.451</trace>
</ink>
</file>

<file path=ppt/ink/ink8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5569.441 11778.559 259.004, 5618.261 11737.212 258.099, 5667.396 11699.747 348.402, 5739.755 11661.431 453.868, 5788.773 11645.76 490.98, 5851.3 11635.121 509.061, 5908.109 11625.368 517.842, 5973.902 11628.122 526.056, 6025.333 11650.088 534.517, 6074.436 11684.897 557.218, 6101.384 11730.365 669.773, 6110.484 11794.232 738.661, 6104.131 11859.021 770.588, 6070.149 11928.184 781.715, 6005.578 11971.754 786.026, 5936.851 11970.694 723.416, 5883.852 11930.479 617.201, 5847.52 11880.981 478.36, 5821.765 11836.47 241.264</trace>
</ink>
</file>

<file path=ppt/ink/ink8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5711.704 11463.173 136.826, 5702.723 11515.281 240.963, 5702.453 11582.082 388.215, 5698.935 11633.691 481.954, 5691.586 11693.684 555.445, 5683.607 11751.034 605.994, 5672.262 11815.818 633.036, 5661.687 11874.649 531.615</trace>
</ink>
</file>

<file path=ppt/ink/ink8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5695.6 11664.482 296.758, 5753.406 11725.516 444.35, 5819.993 11770.465 725.09, 5870.256 11814.919 805.883, 5913.753 11844.074 776.036</trace>
</ink>
</file>

<file path=ppt/ink/ink8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6170.706 11260.52 224.168, 6213.793 11233.811 429.681, 6262.813 11214.203 566.486, 6322.087 11196.941 672.765, 6389.743 11183.367 741.423, 6459.978 11189.437 768.595, 6407.806 11241.929 678.801, 6350.601 11286.587 480.969, 6294.753 11328.59 343.332, 6243.256 11359.602 172.146, 6300.971 11330.733 412.805, 6359.402 11312.009 462.972, 6420.297 11296.242 440.159</trace>
</ink>
</file>

<file path=ppt/ink/ink8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6200.232 11401.437 136.826, 6233.044 11454.152 304.106, 6241.797 11504.772 409.355, 6249.097 11567.047 509.415, 6252.771 11630.074 591.288, 6254.155 11696.8 676.486, 6254.692 11757.218 744.034, 6254.363 11821.375 668.785</trace>
</ink>
</file>

<file path=ppt/ink/ink8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6253.917 11428.277 181.595, 6307.239 11402.939 180.546, 6375.406 11377.456 297.461, 6429.116 11361.778 368.984, 6494.042 11345.059 418.287, 6541.702 11334.173 502.927, 6587.756 11345.612 776.516, 6603.921 11409.988 809.909, 6622.505 11478.422 818.727, 6631.777 11524.336 822.115, 6636.565 11570.151 824.323, 6639.789 11615.33 826.72, 6640.796 11660.343 828.964, 6644.601 11708.664 831.743, 6652.145 11783.867 838.875, 6588.803 11779.92 725.61, 6569.396 11735.448 536.401</trace>
</ink>
</file>

<file path=ppt/ink/ink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17465.5 9688.442 177.251, 17500.287 9738.01 231.813, 17506.145 9788.684 361.569, 17498.873 9851.76 472.982, 17490.393 9898.327 507.158, 17483.311 9953.821 488.998</trace>
</ink>
</file>

<file path=ppt/ink/ink90.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6259.286 11496.724 170.327, 6306.725 11502.616 236.48, 6367.541 11472.5 370.96, 6420.721 11454.506 470.567, 6468.517 11449.396 500.394</trace>
</ink>
</file>

<file path=ppt/ink/ink91.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6248.548 11695.349 151.561, 6305.669 11662.415 172.924, 6355.276 11637.384 240.713, 6408.341 11602.724 307.33, 6461.692 11579.06 332.788, 6516.564 11549.898 342.608, 6561.724 11542.886 222.222</trace>
</ink>
</file>

<file path=ppt/ink/ink92.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6380.075 11418.884 138.097, 6384.539 11485.354 289.869, 6391.165 11542.929 388.949, 6397.836 11596.887 480.774, 6409.072 11658.099 541.778, 6417.786 11731.965 630.386, 6424.616 11794.539 745.785, 6423.283 11838.127 790.483</trace>
</ink>
</file>

<file path=ppt/ink/ink93.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6090.179 11291.388 194.019, 6149 11314.354 529.858, 6193.769 11346.797 461.933</trace>
</ink>
</file>

<file path=ppt/ink/ink94.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6126.417 11436.331 136.826, 6172.133 11433.244 256.671, 6216.449 11463.037 499.99, 6200.353 11511.957 480.401, 6176.863 11574.893 408.944, 6150.424 11624.372 310.075, 6198.816 11638.082 242.134, 6251.706 11653.303 285.879, 6260.031 11711.558 341.307, 6232.413 11761.375 382.756, 6186.303 11798.47 366.834, 6140.082 11799.641 204.433, 6120.42 11752.728 158.471, 6166.628 11772.521 220.482, 6217.783 11782.773 402.879, 6267.053 11791.698 500.892, 6313.017 11797.864 572.782, 6381.125 11812.042 671.428, 6459.551 11833.721 748.663, 6527.671 11853.01 785.384, 6604.569 11870.301 796.699, 6672.124 11875.729 751.072, 6740.769 11867.685 544.75, 6788.428 11853.509 412.274</trace>
</ink>
</file>

<file path=ppt/ink/ink95.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6923.63 11067.261 250.773, 6892.564 11124.669 710.745, 6872.591 11169.795 771.393, 6835.607 11246.752 793.451, 6804.449 11309.296 765.586, 6764.516 11373.008 689.358</trace>
</ink>
</file>

<file path=ppt/ink/ink96.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6831.025 11269.914 203.32, 6850.943 11324.556 329.981, 6871.228 11395.071 576.739, 6879.048 11456.329 712.913, 6883.156 11508.986 759.359, 6886.238 11554.741 788.582, 6887.782 11648.815 811.868, 6893.659 11735.233 824.841, 6902.959 11811.47 842.307, 6925.987 11734.907 323.591, 6925.213 11691.795 284.561, 6924.352 11645.632 204.244</trace>
</ink>
</file>

<file path=ppt/ink/ink97.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6994.761 11080.682 199.915, 7036.51 11141.438 346.699, 7066.324 11196.473 564.907, 7088.141 11251.881 697.928, 7087.791 11296.498 356.591</trace>
</ink>
</file>

<file path=ppt/ink/ink98.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6883.367 11302.123 155.908, 6935.856 11297.411 239.584, 6999.02 11284.426 399.657, 7051.816 11269.666 532.235, 7106.193 11256.984 624.44, 7166.961 11245.853 557.658, 7129.572 11290.266 197.822</trace>
</ink>
</file>

<file path=ppt/ink/ink99.xml><?xml version="1.0" encoding="utf-8"?>
<ink xmlns="http://www.w3.org/2003/InkML">
  <definitions>
    <brush xml:id="br1">
      <brushProperty name="color" value="#000000"/>
      <brushProperty name="width" value="0.026458334" units="cm"/>
      <brushProperty name="tip" value="ellipse"/>
      <brushProperty name="fitToCurve" value="1"/>
      <brushProperty name="height" value="0.026458334"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6884.71 11405.464 155.908, 6937.38 11391.616 258.97, 6980.822 11378.855 349.115, 7027.682 11363.248 442.417, 7076.503 11352.019 500.305, 7123.834 11339.875 547.726</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47" name=""/>
        <p:cNvGrpSpPr/>
        <p:nvPr/>
      </p:nvGrpSpPr>
      <p:grpSpPr>
        <a:xfrm>
          <a:off x="0" y="0"/>
          <a:ext cx="0" cy="0"/>
          <a:chOff x="0" y="0"/>
          <a:chExt cx="0" cy="0"/>
        </a:xfrm>
      </p:grpSpPr>
      <p:sp>
        <p:nvSpPr>
          <p:cNvPr id="1048997" name="页眉占位符 1"/>
          <p:cNvSpPr>
            <a:spLocks noGrp="1"/>
          </p:cNvSpPr>
          <p:nvPr>
            <p:ph type="hdr" sz="quarter"/>
          </p:nvPr>
        </p:nvSpPr>
        <p:spPr>
          <a:xfrm>
            <a:off x="0" y="0"/>
            <a:ext cx="3076363" cy="511731"/>
          </a:xfrm>
          <a:prstGeom prst="rect"/>
        </p:spPr>
        <p:txBody>
          <a:bodyPr bIns="49524" lIns="99048" rIns="99048" rtlCol="0" tIns="49524" vert="horz"/>
          <a:lstStyle>
            <a:lvl1pPr algn="l">
              <a:defRPr sz="1300"/>
            </a:lvl1pPr>
          </a:lstStyle>
          <a:p>
            <a:endParaRPr altLang="en-US" lang="zh-CN"/>
          </a:p>
        </p:txBody>
      </p:sp>
      <p:sp>
        <p:nvSpPr>
          <p:cNvPr id="1048998" name="日期占位符 2"/>
          <p:cNvSpPr>
            <a:spLocks noGrp="1"/>
          </p:cNvSpPr>
          <p:nvPr>
            <p:ph type="dt" idx="1"/>
          </p:nvPr>
        </p:nvSpPr>
        <p:spPr>
          <a:xfrm>
            <a:off x="4021294" y="0"/>
            <a:ext cx="3076363" cy="511731"/>
          </a:xfrm>
          <a:prstGeom prst="rect"/>
        </p:spPr>
        <p:txBody>
          <a:bodyPr bIns="49524" lIns="99048" rIns="99048" rtlCol="0" tIns="49524" vert="horz"/>
          <a:lstStyle>
            <a:lvl1pPr algn="r">
              <a:defRPr sz="1300"/>
            </a:lvl1pPr>
          </a:lstStyle>
          <a:p>
            <a:fld id="{57B34176-3D4B-461D-9666-2108BB847715}" type="datetimeFigureOut">
              <a:rPr altLang="en-US" lang="zh-CN" smtClean="0"/>
              <a:t>2022/9/4</a:t>
            </a:fld>
            <a:endParaRPr altLang="en-US" lang="zh-CN"/>
          </a:p>
        </p:txBody>
      </p:sp>
      <p:sp>
        <p:nvSpPr>
          <p:cNvPr id="1048999" name="幻灯片图像占位符 3"/>
          <p:cNvSpPr>
            <a:spLocks noChangeAspect="1" noRot="1" noGrp="1"/>
          </p:cNvSpPr>
          <p:nvPr>
            <p:ph type="sldImg" idx="2"/>
          </p:nvPr>
        </p:nvSpPr>
        <p:spPr>
          <a:xfrm>
            <a:off x="992188" y="768350"/>
            <a:ext cx="5114925" cy="3836988"/>
          </a:xfrm>
          <a:prstGeom prst="rect"/>
          <a:noFill/>
          <a:ln w="12700">
            <a:solidFill>
              <a:prstClr val="black"/>
            </a:solidFill>
          </a:ln>
        </p:spPr>
        <p:txBody>
          <a:bodyPr anchor="ctr" bIns="49524" lIns="99048" rIns="99048" rtlCol="0" tIns="49524" vert="horz"/>
          <a:p>
            <a:endParaRPr altLang="en-US" lang="zh-CN"/>
          </a:p>
        </p:txBody>
      </p:sp>
      <p:sp>
        <p:nvSpPr>
          <p:cNvPr id="1049000" name="备注占位符 4"/>
          <p:cNvSpPr>
            <a:spLocks noGrp="1"/>
          </p:cNvSpPr>
          <p:nvPr>
            <p:ph type="body" sz="quarter" idx="3"/>
          </p:nvPr>
        </p:nvSpPr>
        <p:spPr>
          <a:xfrm>
            <a:off x="709930" y="4861441"/>
            <a:ext cx="5679440" cy="4605576"/>
          </a:xfrm>
          <a:prstGeom prst="rect"/>
        </p:spPr>
        <p:txBody>
          <a:bodyPr bIns="49524" lIns="99048" rIns="99048" rtlCol="0" tIns="49524" vert="horz">
            <a:normAutofit/>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01" name="页脚占位符 5"/>
          <p:cNvSpPr>
            <a:spLocks noGrp="1"/>
          </p:cNvSpPr>
          <p:nvPr>
            <p:ph type="ftr" sz="quarter" idx="4"/>
          </p:nvPr>
        </p:nvSpPr>
        <p:spPr>
          <a:xfrm>
            <a:off x="0" y="9721106"/>
            <a:ext cx="3076363" cy="511731"/>
          </a:xfrm>
          <a:prstGeom prst="rect"/>
        </p:spPr>
        <p:txBody>
          <a:bodyPr anchor="b" bIns="49524" lIns="99048" rIns="99048" rtlCol="0" tIns="49524" vert="horz"/>
          <a:lstStyle>
            <a:lvl1pPr algn="l">
              <a:defRPr sz="1300"/>
            </a:lvl1pPr>
          </a:lstStyle>
          <a:p>
            <a:endParaRPr altLang="en-US" lang="zh-CN"/>
          </a:p>
        </p:txBody>
      </p:sp>
      <p:sp>
        <p:nvSpPr>
          <p:cNvPr id="1049002" name="灯片编号占位符 6"/>
          <p:cNvSpPr>
            <a:spLocks noGrp="1"/>
          </p:cNvSpPr>
          <p:nvPr>
            <p:ph type="sldNum" sz="quarter" idx="5"/>
          </p:nvPr>
        </p:nvSpPr>
        <p:spPr>
          <a:xfrm>
            <a:off x="4021294" y="9721106"/>
            <a:ext cx="3076363" cy="511731"/>
          </a:xfrm>
          <a:prstGeom prst="rect"/>
        </p:spPr>
        <p:txBody>
          <a:bodyPr anchor="b" bIns="49524" lIns="99048" rIns="99048" rtlCol="0" tIns="49524" vert="horz"/>
          <a:lstStyle>
            <a:lvl1pPr algn="r">
              <a:defRPr sz="1300"/>
            </a:lvl1pPr>
          </a:lstStyle>
          <a:p>
            <a:fld id="{AA60B1D8-EF54-41D8-AE8B-7FF55320DE4A}"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43" name="Slide Image Placeholder 1"/>
          <p:cNvSpPr>
            <a:spLocks noChangeAspect="1" noRot="1" noGrp="1"/>
          </p:cNvSpPr>
          <p:nvPr>
            <p:ph type="sldImg"/>
          </p:nvPr>
        </p:nvSpPr>
        <p:spPr/>
      </p:sp>
      <p:sp>
        <p:nvSpPr>
          <p:cNvPr id="1048644" name="Notes Placeholder 2"/>
          <p:cNvSpPr>
            <a:spLocks noGrp="1"/>
          </p:cNvSpPr>
          <p:nvPr>
            <p:ph type="body" idx="1"/>
          </p:nvPr>
        </p:nvSpPr>
        <p:spPr/>
        <p:txBody>
          <a:bodyPr/>
          <a:p>
            <a:endParaRPr altLang="en-US" dirty="0" lang="zh-CN"/>
          </a:p>
        </p:txBody>
      </p:sp>
      <p:sp>
        <p:nvSpPr>
          <p:cNvPr id="1048645" name="Footer Placeholder 3"/>
          <p:cNvSpPr>
            <a:spLocks noGrp="1"/>
          </p:cNvSpPr>
          <p:nvPr>
            <p:ph type="ftr" sz="quarter" idx="10"/>
          </p:nvPr>
        </p:nvSpPr>
        <p:spPr/>
        <p:txBody>
          <a:bodyPr/>
          <a:p>
            <a:r>
              <a:rPr altLang="en-US" lang="zh-CN"/>
              <a:t>全智 青千答辩</a:t>
            </a:r>
            <a:endParaRPr altLang="zh-CN" lang="en-US"/>
          </a:p>
        </p:txBody>
      </p:sp>
      <p:sp>
        <p:nvSpPr>
          <p:cNvPr id="1048646" name="Slide Number Placeholder 4"/>
          <p:cNvSpPr>
            <a:spLocks noGrp="1"/>
          </p:cNvSpPr>
          <p:nvPr>
            <p:ph type="sldNum" sz="quarter" idx="11"/>
          </p:nvPr>
        </p:nvSpPr>
        <p:spPr/>
        <p:txBody>
          <a:bodyPr/>
          <a:p>
            <a:fld id="{E6C8270D-D6F4-4609-92D3-240187F404BA}" type="slidenum">
              <a:rPr altLang="zh-CN" lang="en-US" smtClean="0"/>
              <a:t>14</a:t>
            </a:fld>
            <a:endParaRPr altLang="zh-CN"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760" name="幻灯片图像占位符 1"/>
          <p:cNvSpPr>
            <a:spLocks noChangeAspect="1" noRot="1" noGrp="1"/>
          </p:cNvSpPr>
          <p:nvPr>
            <p:ph type="sldImg"/>
          </p:nvPr>
        </p:nvSpPr>
        <p:spPr/>
      </p:sp>
      <p:sp>
        <p:nvSpPr>
          <p:cNvPr id="1048761" name="备注占位符 2"/>
          <p:cNvSpPr>
            <a:spLocks noGrp="1"/>
          </p:cNvSpPr>
          <p:nvPr>
            <p:ph type="body" idx="1"/>
          </p:nvPr>
        </p:nvSpPr>
        <p:spPr/>
        <p:txBody>
          <a:bodyPr>
            <a:normAutofit/>
          </a:bodyPr>
          <a:p>
            <a:endParaRPr altLang="en-US" dirty="0" lang="zh-CN"/>
          </a:p>
        </p:txBody>
      </p:sp>
      <p:sp>
        <p:nvSpPr>
          <p:cNvPr id="1048762" name="灯片编号占位符 3"/>
          <p:cNvSpPr>
            <a:spLocks noGrp="1"/>
          </p:cNvSpPr>
          <p:nvPr>
            <p:ph type="sldNum" sz="quarter" idx="10"/>
          </p:nvPr>
        </p:nvSpPr>
        <p:spPr/>
        <p:txBody>
          <a:bodyPr/>
          <a:p>
            <a:fld id="{AA60B1D8-EF54-41D8-AE8B-7FF55320DE4A}" type="slidenum">
              <a:rPr altLang="en-US" lang="zh-CN" smtClean="0"/>
              <a:t>30</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54" name=""/>
        <p:cNvGrpSpPr/>
        <p:nvPr/>
      </p:nvGrpSpPr>
      <p:grpSpPr>
        <a:xfrm>
          <a:off x="0" y="0"/>
          <a:ext cx="0" cy="0"/>
          <a:chOff x="0" y="0"/>
          <a:chExt cx="0" cy="0"/>
        </a:xfrm>
      </p:grpSpPr>
      <p:sp>
        <p:nvSpPr>
          <p:cNvPr id="1048589" name="标题 1"/>
          <p:cNvSpPr>
            <a:spLocks noGrp="1"/>
          </p:cNvSpPr>
          <p:nvPr>
            <p:ph type="ctrTitle"/>
          </p:nvPr>
        </p:nvSpPr>
        <p:spPr>
          <a:xfrm>
            <a:off x="685800" y="2130425"/>
            <a:ext cx="7772400" cy="1470025"/>
          </a:xfrm>
        </p:spPr>
        <p:txBody>
          <a:bodyPr/>
          <a:p>
            <a:r>
              <a:rPr altLang="en-US" lang="zh-CN"/>
              <a:t>单击此处编辑母版标题样式</a:t>
            </a:r>
          </a:p>
        </p:txBody>
      </p:sp>
      <p:sp>
        <p:nvSpPr>
          <p:cNvPr id="1048590" name="副标题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en-US" lang="zh-CN"/>
              <a:t>单击此处编辑母版副标题样式</a:t>
            </a:r>
          </a:p>
        </p:txBody>
      </p:sp>
      <p:sp>
        <p:nvSpPr>
          <p:cNvPr id="1048591" name="日期占位符 3"/>
          <p:cNvSpPr>
            <a:spLocks noGrp="1"/>
          </p:cNvSpPr>
          <p:nvPr>
            <p:ph type="dt" sz="half" idx="10"/>
          </p:nvPr>
        </p:nvSpPr>
        <p:spPr/>
        <p:txBody>
          <a:bodyPr/>
          <a:p>
            <a:fld id="{FC6EF9B2-669C-4168-BEBA-E048E6079D06}" type="datetime1">
              <a:rPr altLang="en-US" lang="zh-CN" smtClean="0"/>
              <a:t>2022/9/4</a:t>
            </a:fld>
            <a:endParaRPr altLang="en-US" lang="zh-CN"/>
          </a:p>
        </p:txBody>
      </p:sp>
      <p:sp>
        <p:nvSpPr>
          <p:cNvPr id="1048592" name="页脚占位符 4"/>
          <p:cNvSpPr>
            <a:spLocks noGrp="1"/>
          </p:cNvSpPr>
          <p:nvPr>
            <p:ph type="ftr" sz="quarter" idx="11"/>
          </p:nvPr>
        </p:nvSpPr>
        <p:spPr/>
        <p:txBody>
          <a:bodyPr/>
          <a:p>
            <a:endParaRPr altLang="en-US" lang="zh-CN"/>
          </a:p>
        </p:txBody>
      </p:sp>
      <p:sp>
        <p:nvSpPr>
          <p:cNvPr id="1048593" name="灯片编号占位符 5"/>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141" name=""/>
        <p:cNvGrpSpPr/>
        <p:nvPr/>
      </p:nvGrpSpPr>
      <p:grpSpPr>
        <a:xfrm>
          <a:off x="0" y="0"/>
          <a:ext cx="0" cy="0"/>
          <a:chOff x="0" y="0"/>
          <a:chExt cx="0" cy="0"/>
        </a:xfrm>
      </p:grpSpPr>
      <p:sp>
        <p:nvSpPr>
          <p:cNvPr id="1048964" name="标题 1"/>
          <p:cNvSpPr>
            <a:spLocks noGrp="1"/>
          </p:cNvSpPr>
          <p:nvPr>
            <p:ph type="title"/>
          </p:nvPr>
        </p:nvSpPr>
        <p:spPr/>
        <p:txBody>
          <a:bodyPr/>
          <a:p>
            <a:r>
              <a:rPr altLang="en-US" lang="zh-CN"/>
              <a:t>单击此处编辑母版标题样式</a:t>
            </a:r>
          </a:p>
        </p:txBody>
      </p:sp>
      <p:sp>
        <p:nvSpPr>
          <p:cNvPr id="1048965"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66" name="日期占位符 3"/>
          <p:cNvSpPr>
            <a:spLocks noGrp="1"/>
          </p:cNvSpPr>
          <p:nvPr>
            <p:ph type="dt" sz="half" idx="10"/>
          </p:nvPr>
        </p:nvSpPr>
        <p:spPr/>
        <p:txBody>
          <a:bodyPr/>
          <a:p>
            <a:fld id="{97F5883A-D351-4AE9-B292-04E12A21E874}" type="datetime1">
              <a:rPr altLang="en-US" lang="zh-CN" smtClean="0"/>
              <a:t>2022/9/4</a:t>
            </a:fld>
            <a:endParaRPr altLang="en-US" lang="zh-CN"/>
          </a:p>
        </p:txBody>
      </p:sp>
      <p:sp>
        <p:nvSpPr>
          <p:cNvPr id="1048967" name="页脚占位符 4"/>
          <p:cNvSpPr>
            <a:spLocks noGrp="1"/>
          </p:cNvSpPr>
          <p:nvPr>
            <p:ph type="ftr" sz="quarter" idx="11"/>
          </p:nvPr>
        </p:nvSpPr>
        <p:spPr/>
        <p:txBody>
          <a:bodyPr/>
          <a:p>
            <a:endParaRPr altLang="en-US" lang="zh-CN"/>
          </a:p>
        </p:txBody>
      </p:sp>
      <p:sp>
        <p:nvSpPr>
          <p:cNvPr id="1048968" name="灯片编号占位符 5"/>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垂直排列标题与文本">
    <p:spTree>
      <p:nvGrpSpPr>
        <p:cNvPr id="139" name=""/>
        <p:cNvGrpSpPr/>
        <p:nvPr/>
      </p:nvGrpSpPr>
      <p:grpSpPr>
        <a:xfrm>
          <a:off x="0" y="0"/>
          <a:ext cx="0" cy="0"/>
          <a:chOff x="0" y="0"/>
          <a:chExt cx="0" cy="0"/>
        </a:xfrm>
      </p:grpSpPr>
      <p:sp>
        <p:nvSpPr>
          <p:cNvPr id="1048953" name="竖排标题 1"/>
          <p:cNvSpPr>
            <a:spLocks noGrp="1"/>
          </p:cNvSpPr>
          <p:nvPr>
            <p:ph type="title" orient="vert"/>
          </p:nvPr>
        </p:nvSpPr>
        <p:spPr>
          <a:xfrm>
            <a:off x="6629400" y="274638"/>
            <a:ext cx="2057400" cy="5851525"/>
          </a:xfrm>
        </p:spPr>
        <p:txBody>
          <a:bodyPr vert="eaVert"/>
          <a:p>
            <a:r>
              <a:rPr altLang="en-US" lang="zh-CN"/>
              <a:t>单击此处编辑母版标题样式</a:t>
            </a:r>
          </a:p>
        </p:txBody>
      </p:sp>
      <p:sp>
        <p:nvSpPr>
          <p:cNvPr id="1048954" name="竖排文字占位符 2"/>
          <p:cNvSpPr>
            <a:spLocks noGrp="1"/>
          </p:cNvSpPr>
          <p:nvPr>
            <p:ph type="body" orient="vert" idx="1"/>
          </p:nvPr>
        </p:nvSpPr>
        <p:spPr>
          <a:xfrm>
            <a:off x="457200" y="274638"/>
            <a:ext cx="6019800" cy="5851525"/>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55" name="日期占位符 3"/>
          <p:cNvSpPr>
            <a:spLocks noGrp="1"/>
          </p:cNvSpPr>
          <p:nvPr>
            <p:ph type="dt" sz="half" idx="10"/>
          </p:nvPr>
        </p:nvSpPr>
        <p:spPr/>
        <p:txBody>
          <a:bodyPr/>
          <a:p>
            <a:fld id="{B6FBA463-CBF9-4291-8E3B-8F87DB223AED}" type="datetime1">
              <a:rPr altLang="en-US" lang="zh-CN" smtClean="0"/>
              <a:t>2022/9/4</a:t>
            </a:fld>
            <a:endParaRPr altLang="en-US" lang="zh-CN"/>
          </a:p>
        </p:txBody>
      </p:sp>
      <p:sp>
        <p:nvSpPr>
          <p:cNvPr id="1048956" name="页脚占位符 4"/>
          <p:cNvSpPr>
            <a:spLocks noGrp="1"/>
          </p:cNvSpPr>
          <p:nvPr>
            <p:ph type="ftr" sz="quarter" idx="11"/>
          </p:nvPr>
        </p:nvSpPr>
        <p:spPr/>
        <p:txBody>
          <a:bodyPr/>
          <a:p>
            <a:endParaRPr altLang="en-US" lang="zh-CN"/>
          </a:p>
        </p:txBody>
      </p:sp>
      <p:sp>
        <p:nvSpPr>
          <p:cNvPr id="1048957" name="灯片编号占位符 5"/>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4" name=""/>
        <p:cNvGrpSpPr/>
        <p:nvPr/>
      </p:nvGrpSpPr>
      <p:grpSpPr>
        <a:xfrm>
          <a:off x="0" y="0"/>
          <a:ext cx="0" cy="0"/>
          <a:chOff x="0" y="0"/>
          <a:chExt cx="0" cy="0"/>
        </a:xfrm>
      </p:grpSpPr>
      <p:sp>
        <p:nvSpPr>
          <p:cNvPr id="1048581" name="标题 1"/>
          <p:cNvSpPr>
            <a:spLocks noGrp="1"/>
          </p:cNvSpPr>
          <p:nvPr>
            <p:ph type="title"/>
          </p:nvPr>
        </p:nvSpPr>
        <p:spPr>
          <a:xfrm>
            <a:off x="457200" y="274638"/>
            <a:ext cx="8229600" cy="922114"/>
          </a:xfrm>
        </p:spPr>
        <p:txBody>
          <a:bodyPr>
            <a:normAutofit/>
          </a:bodyPr>
          <a:lstStyle>
            <a:lvl1pPr>
              <a:defRPr sz="3600"/>
            </a:lvl1pPr>
          </a:lstStyle>
          <a:p>
            <a:r>
              <a:rPr altLang="en-US" dirty="0" lang="zh-CN"/>
              <a:t>单击此处编辑母版标题样式</a:t>
            </a:r>
          </a:p>
        </p:txBody>
      </p:sp>
      <p:sp>
        <p:nvSpPr>
          <p:cNvPr id="1048582" name="内容占位符 2"/>
          <p:cNvSpPr>
            <a:spLocks noGrp="1"/>
          </p:cNvSpPr>
          <p:nvPr>
            <p:ph idx="1"/>
          </p:nvPr>
        </p:nvSpPr>
        <p:spPr>
          <a:xfrm>
            <a:off x="457200" y="1340768"/>
            <a:ext cx="8229600" cy="4785395"/>
          </a:xfrm>
        </p:spPr>
        <p:txBody>
          <a:bodyPr/>
          <a:lstStyle>
            <a:lvl1pPr>
              <a:defRPr sz="2800"/>
            </a:lvl1pPr>
            <a:lvl2pPr>
              <a:defRPr sz="2400"/>
            </a:lvl2pPr>
            <a:lvl3pPr>
              <a:defRPr sz="2000"/>
            </a:lvl3pPr>
            <a:lvl4pPr>
              <a:defRPr sz="1800"/>
            </a:lvl4pPr>
            <a:lvl5pPr>
              <a:defRPr sz="1800"/>
            </a:lvl5pPr>
          </a:lstStyle>
          <a:p>
            <a:pPr lvl="0"/>
            <a:r>
              <a:rPr altLang="en-US" dirty="0" lang="zh-CN"/>
              <a:t>单击此处编辑母版文本样式</a:t>
            </a:r>
          </a:p>
          <a:p>
            <a:pPr lvl="1"/>
            <a:r>
              <a:rPr altLang="en-US" dirty="0" lang="zh-CN"/>
              <a:t>第二级</a:t>
            </a:r>
          </a:p>
          <a:p>
            <a:pPr lvl="2"/>
            <a:r>
              <a:rPr altLang="en-US" dirty="0" lang="zh-CN"/>
              <a:t>第三级</a:t>
            </a:r>
          </a:p>
          <a:p>
            <a:pPr lvl="3"/>
            <a:r>
              <a:rPr altLang="en-US" dirty="0" lang="zh-CN"/>
              <a:t>第四级</a:t>
            </a:r>
          </a:p>
          <a:p>
            <a:pPr lvl="4"/>
            <a:r>
              <a:rPr altLang="en-US" dirty="0" lang="zh-CN"/>
              <a:t>第五级</a:t>
            </a:r>
          </a:p>
        </p:txBody>
      </p:sp>
      <p:sp>
        <p:nvSpPr>
          <p:cNvPr id="1048583" name="日期占位符 3"/>
          <p:cNvSpPr>
            <a:spLocks noGrp="1"/>
          </p:cNvSpPr>
          <p:nvPr>
            <p:ph type="dt" sz="half" idx="10"/>
          </p:nvPr>
        </p:nvSpPr>
        <p:spPr/>
        <p:txBody>
          <a:bodyPr/>
          <a:p>
            <a:fld id="{89B5F087-D01D-4C54-83F9-51D9291FA73D}" type="datetime1">
              <a:rPr altLang="en-US" lang="zh-CN" smtClean="0"/>
              <a:t>2022/9/4</a:t>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142" name=""/>
        <p:cNvGrpSpPr/>
        <p:nvPr/>
      </p:nvGrpSpPr>
      <p:grpSpPr>
        <a:xfrm>
          <a:off x="0" y="0"/>
          <a:ext cx="0" cy="0"/>
          <a:chOff x="0" y="0"/>
          <a:chExt cx="0" cy="0"/>
        </a:xfrm>
      </p:grpSpPr>
      <p:sp>
        <p:nvSpPr>
          <p:cNvPr id="1048969" name="标题 1"/>
          <p:cNvSpPr>
            <a:spLocks noGrp="1"/>
          </p:cNvSpPr>
          <p:nvPr>
            <p:ph type="title"/>
          </p:nvPr>
        </p:nvSpPr>
        <p:spPr>
          <a:xfrm>
            <a:off x="722313" y="4406900"/>
            <a:ext cx="7772400" cy="1362075"/>
          </a:xfrm>
        </p:spPr>
        <p:txBody>
          <a:bodyPr anchor="t"/>
          <a:lstStyle>
            <a:lvl1pPr algn="l">
              <a:defRPr b="1" cap="all" sz="4000"/>
            </a:lvl1pPr>
          </a:lstStyle>
          <a:p>
            <a:r>
              <a:rPr altLang="en-US" lang="zh-CN"/>
              <a:t>单击此处编辑母版标题样式</a:t>
            </a:r>
          </a:p>
        </p:txBody>
      </p:sp>
      <p:sp>
        <p:nvSpPr>
          <p:cNvPr id="1048970" name="文本占位符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altLang="en-US" lang="zh-CN"/>
              <a:t>单击此处编辑母版文本样式</a:t>
            </a:r>
          </a:p>
        </p:txBody>
      </p:sp>
      <p:sp>
        <p:nvSpPr>
          <p:cNvPr id="1048971" name="日期占位符 3"/>
          <p:cNvSpPr>
            <a:spLocks noGrp="1"/>
          </p:cNvSpPr>
          <p:nvPr>
            <p:ph type="dt" sz="half" idx="10"/>
          </p:nvPr>
        </p:nvSpPr>
        <p:spPr/>
        <p:txBody>
          <a:bodyPr/>
          <a:p>
            <a:fld id="{A92A67A2-8AF8-496A-977E-90DDABA297A1}" type="datetime1">
              <a:rPr altLang="en-US" lang="zh-CN" smtClean="0"/>
              <a:t>2022/9/4</a:t>
            </a:fld>
            <a:endParaRPr altLang="en-US" lang="zh-CN"/>
          </a:p>
        </p:txBody>
      </p:sp>
      <p:sp>
        <p:nvSpPr>
          <p:cNvPr id="1048972" name="页脚占位符 4"/>
          <p:cNvSpPr>
            <a:spLocks noGrp="1"/>
          </p:cNvSpPr>
          <p:nvPr>
            <p:ph type="ftr" sz="quarter" idx="11"/>
          </p:nvPr>
        </p:nvSpPr>
        <p:spPr/>
        <p:txBody>
          <a:bodyPr/>
          <a:p>
            <a:endParaRPr altLang="en-US" lang="zh-CN"/>
          </a:p>
        </p:txBody>
      </p:sp>
      <p:sp>
        <p:nvSpPr>
          <p:cNvPr id="1048973" name="灯片编号占位符 5"/>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143" name=""/>
        <p:cNvGrpSpPr/>
        <p:nvPr/>
      </p:nvGrpSpPr>
      <p:grpSpPr>
        <a:xfrm>
          <a:off x="0" y="0"/>
          <a:ext cx="0" cy="0"/>
          <a:chOff x="0" y="0"/>
          <a:chExt cx="0" cy="0"/>
        </a:xfrm>
      </p:grpSpPr>
      <p:sp>
        <p:nvSpPr>
          <p:cNvPr id="1048974" name="标题 1"/>
          <p:cNvSpPr>
            <a:spLocks noGrp="1"/>
          </p:cNvSpPr>
          <p:nvPr>
            <p:ph type="title"/>
          </p:nvPr>
        </p:nvSpPr>
        <p:spPr/>
        <p:txBody>
          <a:bodyPr/>
          <a:p>
            <a:r>
              <a:rPr altLang="en-US" lang="zh-CN"/>
              <a:t>单击此处编辑母版标题样式</a:t>
            </a:r>
          </a:p>
        </p:txBody>
      </p:sp>
      <p:sp>
        <p:nvSpPr>
          <p:cNvPr id="1048975"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76"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77" name="日期占位符 4"/>
          <p:cNvSpPr>
            <a:spLocks noGrp="1"/>
          </p:cNvSpPr>
          <p:nvPr>
            <p:ph type="dt" sz="half" idx="10"/>
          </p:nvPr>
        </p:nvSpPr>
        <p:spPr/>
        <p:txBody>
          <a:bodyPr/>
          <a:p>
            <a:fld id="{6C923EA7-1D3F-4C1E-98EC-925BF5142BA0}" type="datetime1">
              <a:rPr altLang="en-US" lang="zh-CN" smtClean="0"/>
              <a:t>2022/9/4</a:t>
            </a:fld>
            <a:endParaRPr altLang="en-US" lang="zh-CN"/>
          </a:p>
        </p:txBody>
      </p:sp>
      <p:sp>
        <p:nvSpPr>
          <p:cNvPr id="1048978" name="页脚占位符 5"/>
          <p:cNvSpPr>
            <a:spLocks noGrp="1"/>
          </p:cNvSpPr>
          <p:nvPr>
            <p:ph type="ftr" sz="quarter" idx="11"/>
          </p:nvPr>
        </p:nvSpPr>
        <p:spPr/>
        <p:txBody>
          <a:bodyPr/>
          <a:p>
            <a:endParaRPr altLang="en-US" lang="zh-CN"/>
          </a:p>
        </p:txBody>
      </p:sp>
      <p:sp>
        <p:nvSpPr>
          <p:cNvPr id="1048979" name="灯片编号占位符 6"/>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44" name=""/>
        <p:cNvGrpSpPr/>
        <p:nvPr/>
      </p:nvGrpSpPr>
      <p:grpSpPr>
        <a:xfrm>
          <a:off x="0" y="0"/>
          <a:ext cx="0" cy="0"/>
          <a:chOff x="0" y="0"/>
          <a:chExt cx="0" cy="0"/>
        </a:xfrm>
      </p:grpSpPr>
      <p:sp>
        <p:nvSpPr>
          <p:cNvPr id="1048980" name="标题 1"/>
          <p:cNvSpPr>
            <a:spLocks noGrp="1"/>
          </p:cNvSpPr>
          <p:nvPr>
            <p:ph type="title"/>
          </p:nvPr>
        </p:nvSpPr>
        <p:spPr/>
        <p:txBody>
          <a:bodyPr/>
          <a:p>
            <a:r>
              <a:rPr altLang="en-US" lang="zh-CN"/>
              <a:t>单击此处编辑母版标题样式</a:t>
            </a:r>
          </a:p>
        </p:txBody>
      </p:sp>
      <p:sp>
        <p:nvSpPr>
          <p:cNvPr id="1048981" name="文本占位符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82"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83" name="文本占位符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84"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85" name="日期占位符 6"/>
          <p:cNvSpPr>
            <a:spLocks noGrp="1"/>
          </p:cNvSpPr>
          <p:nvPr>
            <p:ph type="dt" sz="half" idx="10"/>
          </p:nvPr>
        </p:nvSpPr>
        <p:spPr/>
        <p:txBody>
          <a:bodyPr/>
          <a:p>
            <a:fld id="{E3232E7C-04E2-4CC5-BB99-D28EA3241579}" type="datetime1">
              <a:rPr altLang="en-US" lang="zh-CN" smtClean="0"/>
              <a:t>2022/9/4</a:t>
            </a:fld>
            <a:endParaRPr altLang="en-US" lang="zh-CN"/>
          </a:p>
        </p:txBody>
      </p:sp>
      <p:sp>
        <p:nvSpPr>
          <p:cNvPr id="1048986" name="页脚占位符 7"/>
          <p:cNvSpPr>
            <a:spLocks noGrp="1"/>
          </p:cNvSpPr>
          <p:nvPr>
            <p:ph type="ftr" sz="quarter" idx="11"/>
          </p:nvPr>
        </p:nvSpPr>
        <p:spPr/>
        <p:txBody>
          <a:bodyPr/>
          <a:p>
            <a:endParaRPr altLang="en-US" lang="zh-CN"/>
          </a:p>
        </p:txBody>
      </p:sp>
      <p:sp>
        <p:nvSpPr>
          <p:cNvPr id="1048987" name="灯片编号占位符 8"/>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66" name=""/>
        <p:cNvGrpSpPr/>
        <p:nvPr/>
      </p:nvGrpSpPr>
      <p:grpSpPr>
        <a:xfrm>
          <a:off x="0" y="0"/>
          <a:ext cx="0" cy="0"/>
          <a:chOff x="0" y="0"/>
          <a:chExt cx="0" cy="0"/>
        </a:xfrm>
      </p:grpSpPr>
      <p:sp>
        <p:nvSpPr>
          <p:cNvPr id="1048631" name="标题 1"/>
          <p:cNvSpPr>
            <a:spLocks noGrp="1"/>
          </p:cNvSpPr>
          <p:nvPr>
            <p:ph type="title"/>
          </p:nvPr>
        </p:nvSpPr>
        <p:spPr/>
        <p:txBody>
          <a:bodyPr/>
          <a:p>
            <a:r>
              <a:rPr altLang="en-US" lang="zh-CN"/>
              <a:t>单击此处编辑母版标题样式</a:t>
            </a:r>
          </a:p>
        </p:txBody>
      </p:sp>
      <p:sp>
        <p:nvSpPr>
          <p:cNvPr id="1048632" name="日期占位符 2"/>
          <p:cNvSpPr>
            <a:spLocks noGrp="1"/>
          </p:cNvSpPr>
          <p:nvPr>
            <p:ph type="dt" sz="half" idx="10"/>
          </p:nvPr>
        </p:nvSpPr>
        <p:spPr/>
        <p:txBody>
          <a:bodyPr/>
          <a:p>
            <a:fld id="{3884305D-39BC-4BBE-9292-EFB0F7F65F3E}" type="datetime1">
              <a:rPr altLang="en-US" lang="zh-CN" smtClean="0"/>
              <a:t>2022/9/4</a:t>
            </a:fld>
            <a:endParaRPr altLang="en-US" lang="zh-CN"/>
          </a:p>
        </p:txBody>
      </p:sp>
      <p:sp>
        <p:nvSpPr>
          <p:cNvPr id="1048633" name="页脚占位符 3"/>
          <p:cNvSpPr>
            <a:spLocks noGrp="1"/>
          </p:cNvSpPr>
          <p:nvPr>
            <p:ph type="ftr" sz="quarter" idx="11"/>
          </p:nvPr>
        </p:nvSpPr>
        <p:spPr/>
        <p:txBody>
          <a:bodyPr/>
          <a:p>
            <a:endParaRPr altLang="en-US" lang="zh-CN"/>
          </a:p>
        </p:txBody>
      </p:sp>
      <p:sp>
        <p:nvSpPr>
          <p:cNvPr id="1048634" name="灯片编号占位符 4"/>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145" name=""/>
        <p:cNvGrpSpPr/>
        <p:nvPr/>
      </p:nvGrpSpPr>
      <p:grpSpPr>
        <a:xfrm>
          <a:off x="0" y="0"/>
          <a:ext cx="0" cy="0"/>
          <a:chOff x="0" y="0"/>
          <a:chExt cx="0" cy="0"/>
        </a:xfrm>
      </p:grpSpPr>
      <p:sp>
        <p:nvSpPr>
          <p:cNvPr id="1048988" name="日期占位符 1"/>
          <p:cNvSpPr>
            <a:spLocks noGrp="1"/>
          </p:cNvSpPr>
          <p:nvPr>
            <p:ph type="dt" sz="half" idx="10"/>
          </p:nvPr>
        </p:nvSpPr>
        <p:spPr/>
        <p:txBody>
          <a:bodyPr/>
          <a:p>
            <a:fld id="{149D4872-EB1A-4576-9237-54CC1D829332}" type="datetime1">
              <a:rPr altLang="en-US" lang="zh-CN" smtClean="0"/>
              <a:t>2022/9/4</a:t>
            </a:fld>
            <a:endParaRPr altLang="en-US" lang="zh-CN"/>
          </a:p>
        </p:txBody>
      </p:sp>
      <p:sp>
        <p:nvSpPr>
          <p:cNvPr id="1048989" name="页脚占位符 2"/>
          <p:cNvSpPr>
            <a:spLocks noGrp="1"/>
          </p:cNvSpPr>
          <p:nvPr>
            <p:ph type="ftr" sz="quarter" idx="11"/>
          </p:nvPr>
        </p:nvSpPr>
        <p:spPr/>
        <p:txBody>
          <a:bodyPr/>
          <a:p>
            <a:endParaRPr altLang="en-US" lang="zh-CN"/>
          </a:p>
        </p:txBody>
      </p:sp>
      <p:sp>
        <p:nvSpPr>
          <p:cNvPr id="1048990" name="灯片编号占位符 3"/>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146" name=""/>
        <p:cNvGrpSpPr/>
        <p:nvPr/>
      </p:nvGrpSpPr>
      <p:grpSpPr>
        <a:xfrm>
          <a:off x="0" y="0"/>
          <a:ext cx="0" cy="0"/>
          <a:chOff x="0" y="0"/>
          <a:chExt cx="0" cy="0"/>
        </a:xfrm>
      </p:grpSpPr>
      <p:sp>
        <p:nvSpPr>
          <p:cNvPr id="1048991" name="标题 1"/>
          <p:cNvSpPr>
            <a:spLocks noGrp="1"/>
          </p:cNvSpPr>
          <p:nvPr>
            <p:ph type="title"/>
          </p:nvPr>
        </p:nvSpPr>
        <p:spPr>
          <a:xfrm>
            <a:off x="457200" y="273050"/>
            <a:ext cx="3008313" cy="1162050"/>
          </a:xfrm>
        </p:spPr>
        <p:txBody>
          <a:bodyPr anchor="b"/>
          <a:lstStyle>
            <a:lvl1pPr algn="l">
              <a:defRPr b="1" sz="2000"/>
            </a:lvl1pPr>
          </a:lstStyle>
          <a:p>
            <a:r>
              <a:rPr altLang="en-US" lang="zh-CN"/>
              <a:t>单击此处编辑母版标题样式</a:t>
            </a:r>
          </a:p>
        </p:txBody>
      </p:sp>
      <p:sp>
        <p:nvSpPr>
          <p:cNvPr id="1048992"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93" name="文本占位符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994" name="日期占位符 4"/>
          <p:cNvSpPr>
            <a:spLocks noGrp="1"/>
          </p:cNvSpPr>
          <p:nvPr>
            <p:ph type="dt" sz="half" idx="10"/>
          </p:nvPr>
        </p:nvSpPr>
        <p:spPr/>
        <p:txBody>
          <a:bodyPr/>
          <a:p>
            <a:fld id="{CC4421F8-BF52-446E-8EDB-E16AC387C069}" type="datetime1">
              <a:rPr altLang="en-US" lang="zh-CN" smtClean="0"/>
              <a:t>2022/9/4</a:t>
            </a:fld>
            <a:endParaRPr altLang="en-US" lang="zh-CN"/>
          </a:p>
        </p:txBody>
      </p:sp>
      <p:sp>
        <p:nvSpPr>
          <p:cNvPr id="1048995" name="页脚占位符 5"/>
          <p:cNvSpPr>
            <a:spLocks noGrp="1"/>
          </p:cNvSpPr>
          <p:nvPr>
            <p:ph type="ftr" sz="quarter" idx="11"/>
          </p:nvPr>
        </p:nvSpPr>
        <p:spPr/>
        <p:txBody>
          <a:bodyPr/>
          <a:p>
            <a:endParaRPr altLang="en-US" lang="zh-CN"/>
          </a:p>
        </p:txBody>
      </p:sp>
      <p:sp>
        <p:nvSpPr>
          <p:cNvPr id="1048996" name="灯片编号占位符 6"/>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140" name=""/>
        <p:cNvGrpSpPr/>
        <p:nvPr/>
      </p:nvGrpSpPr>
      <p:grpSpPr>
        <a:xfrm>
          <a:off x="0" y="0"/>
          <a:ext cx="0" cy="0"/>
          <a:chOff x="0" y="0"/>
          <a:chExt cx="0" cy="0"/>
        </a:xfrm>
      </p:grpSpPr>
      <p:sp>
        <p:nvSpPr>
          <p:cNvPr id="1048958" name="标题 1"/>
          <p:cNvSpPr>
            <a:spLocks noGrp="1"/>
          </p:cNvSpPr>
          <p:nvPr>
            <p:ph type="title"/>
          </p:nvPr>
        </p:nvSpPr>
        <p:spPr>
          <a:xfrm>
            <a:off x="1792288" y="4800600"/>
            <a:ext cx="5486400" cy="566738"/>
          </a:xfrm>
        </p:spPr>
        <p:txBody>
          <a:bodyPr anchor="b"/>
          <a:lstStyle>
            <a:lvl1pPr algn="l">
              <a:defRPr b="1" sz="2000"/>
            </a:lvl1pPr>
          </a:lstStyle>
          <a:p>
            <a:r>
              <a:rPr altLang="en-US" lang="zh-CN"/>
              <a:t>单击此处编辑母版标题样式</a:t>
            </a:r>
          </a:p>
        </p:txBody>
      </p:sp>
      <p:sp>
        <p:nvSpPr>
          <p:cNvPr id="1048959" name="图片占位符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60" name="文本占位符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altLang="en-US" lang="zh-CN"/>
              <a:t>单击此处编辑母版文本样式</a:t>
            </a:r>
          </a:p>
        </p:txBody>
      </p:sp>
      <p:sp>
        <p:nvSpPr>
          <p:cNvPr id="1048961" name="日期占位符 4"/>
          <p:cNvSpPr>
            <a:spLocks noGrp="1"/>
          </p:cNvSpPr>
          <p:nvPr>
            <p:ph type="dt" sz="half" idx="10"/>
          </p:nvPr>
        </p:nvSpPr>
        <p:spPr/>
        <p:txBody>
          <a:bodyPr/>
          <a:p>
            <a:fld id="{9978BB67-40EA-45DF-B0CC-7E5E71118B04}" type="datetime1">
              <a:rPr altLang="en-US" lang="zh-CN" smtClean="0"/>
              <a:t>2022/9/4</a:t>
            </a:fld>
            <a:endParaRPr altLang="en-US" lang="zh-CN"/>
          </a:p>
        </p:txBody>
      </p:sp>
      <p:sp>
        <p:nvSpPr>
          <p:cNvPr id="1048962" name="页脚占位符 5"/>
          <p:cNvSpPr>
            <a:spLocks noGrp="1"/>
          </p:cNvSpPr>
          <p:nvPr>
            <p:ph type="ftr" sz="quarter" idx="11"/>
          </p:nvPr>
        </p:nvSpPr>
        <p:spPr/>
        <p:txBody>
          <a:bodyPr/>
          <a:p>
            <a:endParaRPr altLang="en-US" lang="zh-CN"/>
          </a:p>
        </p:txBody>
      </p:sp>
      <p:sp>
        <p:nvSpPr>
          <p:cNvPr id="1048963" name="灯片编号占位符 6"/>
          <p:cNvSpPr>
            <a:spLocks noGrp="1"/>
          </p:cNvSpPr>
          <p:nvPr>
            <p:ph type="sldNum" sz="quarter" idx="12"/>
          </p:nvPr>
        </p:nvSpPr>
        <p:spPr/>
        <p:txBody>
          <a:bodyPr/>
          <a:p>
            <a:fld id="{91DCE0E6-95BE-4289-A6EC-F8686BFFE4EF}"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457200" y="274638"/>
            <a:ext cx="8229600" cy="1143000"/>
          </a:xfrm>
          <a:prstGeom prst="rect"/>
        </p:spPr>
        <p:txBody>
          <a:bodyPr anchor="ctr" bIns="45720" lIns="91440" rIns="91440" rtlCol="0" tIns="45720" vert="horz">
            <a:normAutofit/>
          </a:bodyPr>
          <a:p>
            <a:r>
              <a:rPr altLang="en-US" dirty="0" lang="zh-CN"/>
              <a:t>单击此处编辑母版标题样式</a:t>
            </a:r>
          </a:p>
        </p:txBody>
      </p:sp>
      <p:sp>
        <p:nvSpPr>
          <p:cNvPr id="1048577" name="文本占位符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日期占位符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BC2651E8-1F54-42C0-B883-C9215B058844}" type="datetime1">
              <a:rPr altLang="en-US" lang="zh-CN" smtClean="0"/>
              <a:t>2022/9/4</a:t>
            </a:fld>
            <a:endParaRPr altLang="en-US" lang="zh-CN"/>
          </a:p>
        </p:txBody>
      </p:sp>
      <p:sp>
        <p:nvSpPr>
          <p:cNvPr id="1048579" name="页脚占位符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91DCE0E6-95BE-4289-A6EC-F8686BFFE4EF}"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1"/>
  <p:txStyles>
    <p:titleStyle>
      <a:lvl1pPr algn="ctr" defTabSz="914400" eaLnBrk="1" hangingPunct="1" latinLnBrk="0" rtl="0">
        <a:spcBef>
          <a:spcPct val="0"/>
        </a:spcBef>
        <a:buNone/>
        <a:defRPr b="1" sz="4400" kern="1200">
          <a:solidFill>
            <a:srgbClr val="2BB7B3"/>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rgbClr val="2BB7B3"/>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rgbClr val="2BB7B3"/>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rgbClr val="2BB7B3"/>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rgbClr val="2BB7B3"/>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rgbClr val="2BB7B3"/>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customXml" Target="../ink/ink31.xml"/><Relationship Id="rId2" Type="http://schemas.openxmlformats.org/officeDocument/2006/relationships/customXml" Target="../ink/ink32.xml"/><Relationship Id="rId3" Type="http://schemas.openxmlformats.org/officeDocument/2006/relationships/customXml" Target="../ink/ink33.xml"/><Relationship Id="rId4" Type="http://schemas.openxmlformats.org/officeDocument/2006/relationships/customXml" Target="../ink/ink34.xml"/><Relationship Id="rId5" Type="http://schemas.openxmlformats.org/officeDocument/2006/relationships/customXml" Target="../ink/ink35.xml"/><Relationship Id="rId6" Type="http://schemas.openxmlformats.org/officeDocument/2006/relationships/customXml" Target="../ink/ink36.xml"/><Relationship Id="rId7" Type="http://schemas.openxmlformats.org/officeDocument/2006/relationships/customXml" Target="../ink/ink37.xml"/><Relationship Id="rId8" Type="http://schemas.openxmlformats.org/officeDocument/2006/relationships/customXml" Target="../ink/ink38.xml"/><Relationship Id="rId9" Type="http://schemas.openxmlformats.org/officeDocument/2006/relationships/customXml" Target="../ink/ink39.xml"/><Relationship Id="rId10" Type="http://schemas.openxmlformats.org/officeDocument/2006/relationships/customXml" Target="../ink/ink40.xml"/><Relationship Id="rId11" Type="http://schemas.openxmlformats.org/officeDocument/2006/relationships/customXml" Target="../ink/ink41.xml"/><Relationship Id="rId12" Type="http://schemas.openxmlformats.org/officeDocument/2006/relationships/customXml" Target="../ink/ink42.xml"/><Relationship Id="rId1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customXml" Target="../ink/ink64.xml"/><Relationship Id="rId8" Type="http://schemas.openxmlformats.org/officeDocument/2006/relationships/customXml" Target="../ink/ink65.xml"/><Relationship Id="rId9" Type="http://schemas.openxmlformats.org/officeDocument/2006/relationships/customXml" Target="../ink/ink66.xml"/><Relationship Id="rId10" Type="http://schemas.openxmlformats.org/officeDocument/2006/relationships/customXml" Target="../ink/ink67.xml"/><Relationship Id="rId11" Type="http://schemas.openxmlformats.org/officeDocument/2006/relationships/customXml" Target="../ink/ink68.xml"/><Relationship Id="rId12" Type="http://schemas.openxmlformats.org/officeDocument/2006/relationships/customXml" Target="../ink/ink69.xml"/><Relationship Id="rId13" Type="http://schemas.openxmlformats.org/officeDocument/2006/relationships/customXml" Target="../ink/ink70.xml"/><Relationship Id="rId14" Type="http://schemas.openxmlformats.org/officeDocument/2006/relationships/customXml" Target="../ink/ink71.xml"/><Relationship Id="rId15" Type="http://schemas.openxmlformats.org/officeDocument/2006/relationships/customXml" Target="../ink/ink72.xml"/><Relationship Id="rId16" Type="http://schemas.openxmlformats.org/officeDocument/2006/relationships/customXml" Target="../ink/ink73.xml"/><Relationship Id="rId17" Type="http://schemas.openxmlformats.org/officeDocument/2006/relationships/customXml" Target="../ink/ink74.xml"/><Relationship Id="rId18" Type="http://schemas.openxmlformats.org/officeDocument/2006/relationships/customXml" Target="../ink/ink75.xml"/><Relationship Id="rId19" Type="http://schemas.openxmlformats.org/officeDocument/2006/relationships/customXml" Target="../ink/ink76.xml"/><Relationship Id="rId20" Type="http://schemas.openxmlformats.org/officeDocument/2006/relationships/customXml" Target="../ink/ink77.xml"/><Relationship Id="rId21" Type="http://schemas.openxmlformats.org/officeDocument/2006/relationships/customXml" Target="../ink/ink78.xml"/><Relationship Id="rId22" Type="http://schemas.openxmlformats.org/officeDocument/2006/relationships/customXml" Target="../ink/ink79.xml"/><Relationship Id="rId23" Type="http://schemas.openxmlformats.org/officeDocument/2006/relationships/customXml" Target="../ink/ink80.xml"/><Relationship Id="rId24" Type="http://schemas.openxmlformats.org/officeDocument/2006/relationships/customXml" Target="../ink/ink81.xml"/><Relationship Id="rId25" Type="http://schemas.openxmlformats.org/officeDocument/2006/relationships/customXml" Target="../ink/ink82.xml"/><Relationship Id="rId26" Type="http://schemas.openxmlformats.org/officeDocument/2006/relationships/customXml" Target="../ink/ink83.xml"/><Relationship Id="rId27" Type="http://schemas.openxmlformats.org/officeDocument/2006/relationships/customXml" Target="../ink/ink84.xml"/><Relationship Id="rId28" Type="http://schemas.openxmlformats.org/officeDocument/2006/relationships/customXml" Target="../ink/ink85.xml"/><Relationship Id="rId29" Type="http://schemas.openxmlformats.org/officeDocument/2006/relationships/customXml" Target="../ink/ink86.xml"/><Relationship Id="rId30" Type="http://schemas.openxmlformats.org/officeDocument/2006/relationships/customXml" Target="../ink/ink87.xml"/><Relationship Id="rId31" Type="http://schemas.openxmlformats.org/officeDocument/2006/relationships/customXml" Target="../ink/ink88.xml"/><Relationship Id="rId32" Type="http://schemas.openxmlformats.org/officeDocument/2006/relationships/customXml" Target="../ink/ink89.xml"/><Relationship Id="rId33" Type="http://schemas.openxmlformats.org/officeDocument/2006/relationships/customXml" Target="../ink/ink90.xml"/><Relationship Id="rId34" Type="http://schemas.openxmlformats.org/officeDocument/2006/relationships/customXml" Target="../ink/ink91.xml"/><Relationship Id="rId35" Type="http://schemas.openxmlformats.org/officeDocument/2006/relationships/customXml" Target="../ink/ink92.xml"/><Relationship Id="rId36" Type="http://schemas.openxmlformats.org/officeDocument/2006/relationships/customXml" Target="../ink/ink93.xml"/><Relationship Id="rId37" Type="http://schemas.openxmlformats.org/officeDocument/2006/relationships/customXml" Target="../ink/ink94.xml"/><Relationship Id="rId38" Type="http://schemas.openxmlformats.org/officeDocument/2006/relationships/customXml" Target="../ink/ink95.xml"/><Relationship Id="rId39" Type="http://schemas.openxmlformats.org/officeDocument/2006/relationships/customXml" Target="../ink/ink96.xml"/><Relationship Id="rId40" Type="http://schemas.openxmlformats.org/officeDocument/2006/relationships/customXml" Target="../ink/ink97.xml"/><Relationship Id="rId41" Type="http://schemas.openxmlformats.org/officeDocument/2006/relationships/customXml" Target="../ink/ink98.xml"/><Relationship Id="rId42" Type="http://schemas.openxmlformats.org/officeDocument/2006/relationships/customXml" Target="../ink/ink99.xml"/><Relationship Id="rId43" Type="http://schemas.openxmlformats.org/officeDocument/2006/relationships/customXml" Target="../ink/ink100.xml"/><Relationship Id="rId44" Type="http://schemas.openxmlformats.org/officeDocument/2006/relationships/customXml" Target="../ink/ink101.xml"/><Relationship Id="rId45" Type="http://schemas.openxmlformats.org/officeDocument/2006/relationships/customXml" Target="../ink/ink102.xml"/><Relationship Id="rId46" Type="http://schemas.openxmlformats.org/officeDocument/2006/relationships/customXml" Target="../ink/ink103.xml"/><Relationship Id="rId47" Type="http://schemas.openxmlformats.org/officeDocument/2006/relationships/customXml" Target="../ink/ink156.xml"/><Relationship Id="rId48" Type="http://schemas.openxmlformats.org/officeDocument/2006/relationships/customXml" Target="../ink/ink157.xml"/><Relationship Id="rId49" Type="http://schemas.openxmlformats.org/officeDocument/2006/relationships/customXml" Target="../ink/ink158.xml"/><Relationship Id="rId50" Type="http://schemas.openxmlformats.org/officeDocument/2006/relationships/customXml" Target="../ink/ink159.xml"/><Relationship Id="rId51" Type="http://schemas.openxmlformats.org/officeDocument/2006/relationships/customXml" Target="../ink/ink160.xml"/><Relationship Id="rId52" Type="http://schemas.openxmlformats.org/officeDocument/2006/relationships/customXml" Target="../ink/ink161.xml"/><Relationship Id="rId53" Type="http://schemas.openxmlformats.org/officeDocument/2006/relationships/customXml" Target="../ink/ink162.xml"/><Relationship Id="rId54" Type="http://schemas.openxmlformats.org/officeDocument/2006/relationships/customXml" Target="../ink/ink163.xml"/><Relationship Id="rId55" Type="http://schemas.openxmlformats.org/officeDocument/2006/relationships/customXml" Target="../ink/ink164.xml"/><Relationship Id="rId56" Type="http://schemas.openxmlformats.org/officeDocument/2006/relationships/customXml" Target="../ink/ink165.xml"/><Relationship Id="rId57" Type="http://schemas.openxmlformats.org/officeDocument/2006/relationships/customXml" Target="../ink/ink166.xml"/><Relationship Id="rId58" Type="http://schemas.openxmlformats.org/officeDocument/2006/relationships/customXml" Target="../ink/ink167.xml"/><Relationship Id="rId59" Type="http://schemas.openxmlformats.org/officeDocument/2006/relationships/customXml" Target="../ink/ink168.xml"/><Relationship Id="rId60" Type="http://schemas.openxmlformats.org/officeDocument/2006/relationships/customXml" Target="../ink/ink169.xml"/><Relationship Id="rId61" Type="http://schemas.openxmlformats.org/officeDocument/2006/relationships/customXml" Target="../ink/ink170.xml"/><Relationship Id="rId62" Type="http://schemas.openxmlformats.org/officeDocument/2006/relationships/customXml" Target="../ink/ink171.xml"/><Relationship Id="rId63" Type="http://schemas.openxmlformats.org/officeDocument/2006/relationships/customXml" Target="../ink/ink172.xml"/><Relationship Id="rId64" Type="http://schemas.openxmlformats.org/officeDocument/2006/relationships/customXml" Target="../ink/ink173.xml"/><Relationship Id="rId65" Type="http://schemas.openxmlformats.org/officeDocument/2006/relationships/customXml" Target="../ink/ink174.xml"/><Relationship Id="rId66" Type="http://schemas.openxmlformats.org/officeDocument/2006/relationships/customXml" Target="../ink/ink175.xml"/><Relationship Id="rId67" Type="http://schemas.openxmlformats.org/officeDocument/2006/relationships/customXml" Target="../ink/ink176.xml"/><Relationship Id="rId68" Type="http://schemas.openxmlformats.org/officeDocument/2006/relationships/customXml" Target="../ink/ink177.xml"/><Relationship Id="rId69" Type="http://schemas.openxmlformats.org/officeDocument/2006/relationships/customXml" Target="../ink/ink178.xml"/><Relationship Id="rId70" Type="http://schemas.openxmlformats.org/officeDocument/2006/relationships/customXml" Target="../ink/ink179.xml"/><Relationship Id="rId71" Type="http://schemas.openxmlformats.org/officeDocument/2006/relationships/customXml" Target="../ink/ink180.xml"/><Relationship Id="rId72" Type="http://schemas.openxmlformats.org/officeDocument/2006/relationships/customXml" Target="../ink/ink181.xml"/><Relationship Id="rId73" Type="http://schemas.openxmlformats.org/officeDocument/2006/relationships/customXml" Target="../ink/ink182.xml"/><Relationship Id="rId74" Type="http://schemas.openxmlformats.org/officeDocument/2006/relationships/customXml" Target="../ink/ink183.xml"/><Relationship Id="rId75" Type="http://schemas.openxmlformats.org/officeDocument/2006/relationships/customXml" Target="../ink/ink184.xml"/><Relationship Id="rId76" Type="http://schemas.openxmlformats.org/officeDocument/2006/relationships/customXml" Target="../ink/ink185.xml"/><Relationship Id="rId77" Type="http://schemas.openxmlformats.org/officeDocument/2006/relationships/customXml" Target="../ink/ink186.xml"/><Relationship Id="rId78" Type="http://schemas.openxmlformats.org/officeDocument/2006/relationships/customXml" Target="../ink/ink187.xml"/><Relationship Id="rId79" Type="http://schemas.openxmlformats.org/officeDocument/2006/relationships/customXml" Target="../ink/ink188.xml"/><Relationship Id="rId80" Type="http://schemas.openxmlformats.org/officeDocument/2006/relationships/customXml" Target="../ink/ink189.xml"/><Relationship Id="rId81" Type="http://schemas.openxmlformats.org/officeDocument/2006/relationships/customXml" Target="../ink/ink190.xml"/><Relationship Id="rId82" Type="http://schemas.openxmlformats.org/officeDocument/2006/relationships/customXml" Target="../ink/ink191.xml"/><Relationship Id="rId83" Type="http://schemas.openxmlformats.org/officeDocument/2006/relationships/customXml" Target="../ink/ink192.xml"/><Relationship Id="rId84" Type="http://schemas.openxmlformats.org/officeDocument/2006/relationships/customXml" Target="../ink/ink193.xml"/><Relationship Id="rId85" Type="http://schemas.openxmlformats.org/officeDocument/2006/relationships/customXml" Target="../ink/ink194.xml"/><Relationship Id="rId86" Type="http://schemas.openxmlformats.org/officeDocument/2006/relationships/customXml" Target="../ink/ink195.xml"/><Relationship Id="rId87" Type="http://schemas.openxmlformats.org/officeDocument/2006/relationships/customXml" Target="../ink/ink196.xml"/><Relationship Id="rId88" Type="http://schemas.openxmlformats.org/officeDocument/2006/relationships/customXml" Target="../ink/ink197.xml"/><Relationship Id="rId89" Type="http://schemas.openxmlformats.org/officeDocument/2006/relationships/customXml" Target="../ink/ink198.xml"/><Relationship Id="rId90" Type="http://schemas.openxmlformats.org/officeDocument/2006/relationships/customXml" Target="../ink/ink199.xml"/><Relationship Id="rId91" Type="http://schemas.openxmlformats.org/officeDocument/2006/relationships/customXml" Target="../ink/ink200.xml"/><Relationship Id="rId92" Type="http://schemas.openxmlformats.org/officeDocument/2006/relationships/customXml" Target="../ink/ink201.xml"/><Relationship Id="rId93" Type="http://schemas.openxmlformats.org/officeDocument/2006/relationships/customXml" Target="../ink/ink202.xml"/><Relationship Id="rId94" Type="http://schemas.openxmlformats.org/officeDocument/2006/relationships/customXml" Target="../ink/ink203.xml"/><Relationship Id="rId95" Type="http://schemas.openxmlformats.org/officeDocument/2006/relationships/customXml" Target="../ink/ink204.xml"/><Relationship Id="rId96" Type="http://schemas.openxmlformats.org/officeDocument/2006/relationships/customXml" Target="../ink/ink205.xml"/><Relationship Id="rId97" Type="http://schemas.openxmlformats.org/officeDocument/2006/relationships/customXml" Target="../ink/ink206.xml"/><Relationship Id="rId98" Type="http://schemas.openxmlformats.org/officeDocument/2006/relationships/customXml" Target="../ink/ink207.xml"/><Relationship Id="rId99" Type="http://schemas.openxmlformats.org/officeDocument/2006/relationships/customXml" Target="../ink/ink208.xml"/><Relationship Id="rId100" Type="http://schemas.openxmlformats.org/officeDocument/2006/relationships/customXml" Target="../ink/ink209.xml"/><Relationship Id="rId101" Type="http://schemas.openxmlformats.org/officeDocument/2006/relationships/customXml" Target="../ink/ink210.xml"/><Relationship Id="rId102" Type="http://schemas.openxmlformats.org/officeDocument/2006/relationships/customXml" Target="../ink/ink211.xml"/><Relationship Id="rId103" Type="http://schemas.openxmlformats.org/officeDocument/2006/relationships/customXml" Target="../ink/ink212.xml"/><Relationship Id="rId104" Type="http://schemas.openxmlformats.org/officeDocument/2006/relationships/customXml" Target="../ink/ink213.xml"/><Relationship Id="rId105" Type="http://schemas.openxmlformats.org/officeDocument/2006/relationships/customXml" Target="../ink/ink214.xml"/><Relationship Id="rId106" Type="http://schemas.openxmlformats.org/officeDocument/2006/relationships/customXml" Target="../ink/ink215.xml"/><Relationship Id="rId107" Type="http://schemas.openxmlformats.org/officeDocument/2006/relationships/customXml" Target="../ink/ink216.xml"/><Relationship Id="rId108" Type="http://schemas.openxmlformats.org/officeDocument/2006/relationships/customXml" Target="../ink/ink217.xml"/><Relationship Id="rId109" Type="http://schemas.openxmlformats.org/officeDocument/2006/relationships/customXml" Target="../ink/ink218.xml"/><Relationship Id="rId110" Type="http://schemas.openxmlformats.org/officeDocument/2006/relationships/customXml" Target="../ink/ink219.xml"/><Relationship Id="rId111" Type="http://schemas.openxmlformats.org/officeDocument/2006/relationships/customXml" Target="../ink/ink220.xml"/><Relationship Id="rId112" Type="http://schemas.openxmlformats.org/officeDocument/2006/relationships/customXml" Target="../ink/ink221.xml"/><Relationship Id="rId113" Type="http://schemas.openxmlformats.org/officeDocument/2006/relationships/customXml" Target="../ink/ink222.xml"/><Relationship Id="rId114" Type="http://schemas.openxmlformats.org/officeDocument/2006/relationships/customXml" Target="../ink/ink223.xml"/><Relationship Id="rId115" Type="http://schemas.openxmlformats.org/officeDocument/2006/relationships/customXml" Target="../ink/ink224.xml"/><Relationship Id="rId116" Type="http://schemas.openxmlformats.org/officeDocument/2006/relationships/customXml" Target="../ink/ink225.xml"/><Relationship Id="rId117" Type="http://schemas.openxmlformats.org/officeDocument/2006/relationships/customXml" Target="../ink/ink226.xml"/><Relationship Id="rId118" Type="http://schemas.openxmlformats.org/officeDocument/2006/relationships/customXml" Target="../ink/ink227.xml"/><Relationship Id="rId119" Type="http://schemas.openxmlformats.org/officeDocument/2006/relationships/customXml" Target="../ink/ink228.xml"/><Relationship Id="rId120" Type="http://schemas.openxmlformats.org/officeDocument/2006/relationships/customXml" Target="../ink/ink229.xml"/><Relationship Id="rId121" Type="http://schemas.openxmlformats.org/officeDocument/2006/relationships/customXml" Target="../ink/ink230.xml"/><Relationship Id="rId122" Type="http://schemas.openxmlformats.org/officeDocument/2006/relationships/customXml" Target="../ink/ink231.xml"/><Relationship Id="rId123" Type="http://schemas.openxmlformats.org/officeDocument/2006/relationships/customXml" Target="../ink/ink232.xml"/><Relationship Id="rId124" Type="http://schemas.openxmlformats.org/officeDocument/2006/relationships/customXml" Target="../ink/ink233.xml"/><Relationship Id="rId125" Type="http://schemas.openxmlformats.org/officeDocument/2006/relationships/customXml" Target="../ink/ink234.xml"/><Relationship Id="rId126" Type="http://schemas.openxmlformats.org/officeDocument/2006/relationships/customXml" Target="../ink/ink235.xml"/><Relationship Id="rId127" Type="http://schemas.openxmlformats.org/officeDocument/2006/relationships/customXml" Target="../ink/ink236.xml"/><Relationship Id="rId128" Type="http://schemas.openxmlformats.org/officeDocument/2006/relationships/customXml" Target="../ink/ink237.xml"/><Relationship Id="rId129" Type="http://schemas.openxmlformats.org/officeDocument/2006/relationships/customXml" Target="../ink/ink238.xml"/><Relationship Id="rId130" Type="http://schemas.openxmlformats.org/officeDocument/2006/relationships/customXml" Target="../ink/ink239.xml"/><Relationship Id="rId131" Type="http://schemas.openxmlformats.org/officeDocument/2006/relationships/customXml" Target="../ink/ink240.xml"/><Relationship Id="rId132" Type="http://schemas.openxmlformats.org/officeDocument/2006/relationships/customXml" Target="../ink/ink241.xml"/><Relationship Id="rId133" Type="http://schemas.openxmlformats.org/officeDocument/2006/relationships/customXml" Target="../ink/ink242.xml"/><Relationship Id="rId134" Type="http://schemas.openxmlformats.org/officeDocument/2006/relationships/customXml" Target="../ink/ink243.xml"/><Relationship Id="rId135" Type="http://schemas.openxmlformats.org/officeDocument/2006/relationships/customXml" Target="../ink/ink244.xml"/><Relationship Id="rId136" Type="http://schemas.openxmlformats.org/officeDocument/2006/relationships/customXml" Target="../ink/ink245.xml"/><Relationship Id="rId137" Type="http://schemas.openxmlformats.org/officeDocument/2006/relationships/customXml" Target="../ink/ink246.xml"/><Relationship Id="rId138" Type="http://schemas.openxmlformats.org/officeDocument/2006/relationships/customXml" Target="../ink/ink247.xml"/><Relationship Id="rId139" Type="http://schemas.openxmlformats.org/officeDocument/2006/relationships/customXml" Target="../ink/ink248.xml"/><Relationship Id="rId140" Type="http://schemas.openxmlformats.org/officeDocument/2006/relationships/customXml" Target="../ink/ink249.xml"/><Relationship Id="rId14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customXml" Target="../ink/ink250.xml"/><Relationship Id="rId2" Type="http://schemas.openxmlformats.org/officeDocument/2006/relationships/customXml" Target="../ink/ink251.xml"/><Relationship Id="rId3" Type="http://schemas.openxmlformats.org/officeDocument/2006/relationships/customXml" Target="../ink/ink259.xml"/><Relationship Id="rId4" Type="http://schemas.openxmlformats.org/officeDocument/2006/relationships/customXml" Target="../ink/ink260.xml"/><Relationship Id="rId5" Type="http://schemas.openxmlformats.org/officeDocument/2006/relationships/customXml" Target="../ink/ink261.xml"/><Relationship Id="rId6" Type="http://schemas.openxmlformats.org/officeDocument/2006/relationships/customXml" Target="../ink/ink262.xml"/><Relationship Id="rId7" Type="http://schemas.openxmlformats.org/officeDocument/2006/relationships/customXml" Target="../ink/ink263.xml"/><Relationship Id="rId8" Type="http://schemas.openxmlformats.org/officeDocument/2006/relationships/customXml" Target="../ink/ink264.xml"/><Relationship Id="rId9" Type="http://schemas.openxmlformats.org/officeDocument/2006/relationships/customXml" Target="../ink/ink265.xml"/><Relationship Id="rId10" Type="http://schemas.openxmlformats.org/officeDocument/2006/relationships/customXml" Target="../ink/ink266.xml"/><Relationship Id="rId11" Type="http://schemas.openxmlformats.org/officeDocument/2006/relationships/customXml" Target="../ink/ink267.xml"/><Relationship Id="rId12" Type="http://schemas.openxmlformats.org/officeDocument/2006/relationships/customXml" Target="../ink/ink268.xml"/><Relationship Id="rId13" Type="http://schemas.openxmlformats.org/officeDocument/2006/relationships/customXml" Target="../ink/ink269.xml"/><Relationship Id="rId14" Type="http://schemas.openxmlformats.org/officeDocument/2006/relationships/customXml" Target="../ink/ink270.xml"/><Relationship Id="rId15" Type="http://schemas.openxmlformats.org/officeDocument/2006/relationships/customXml" Target="../ink/ink271.xml"/><Relationship Id="rId16" Type="http://schemas.openxmlformats.org/officeDocument/2006/relationships/customXml" Target="../ink/ink272.xml"/><Relationship Id="rId17" Type="http://schemas.openxmlformats.org/officeDocument/2006/relationships/customXml" Target="../ink/ink273.xml"/><Relationship Id="rId18" Type="http://schemas.openxmlformats.org/officeDocument/2006/relationships/customXml" Target="../ink/ink274.xml"/><Relationship Id="rId19" Type="http://schemas.openxmlformats.org/officeDocument/2006/relationships/customXml" Target="../ink/ink275.xml"/><Relationship Id="rId20" Type="http://schemas.openxmlformats.org/officeDocument/2006/relationships/customXml" Target="../ink/ink276.xml"/><Relationship Id="rId21" Type="http://schemas.openxmlformats.org/officeDocument/2006/relationships/customXml" Target="../ink/ink277.xml"/><Relationship Id="rId22" Type="http://schemas.openxmlformats.org/officeDocument/2006/relationships/customXml" Target="../ink/ink278.xml"/><Relationship Id="rId23" Type="http://schemas.openxmlformats.org/officeDocument/2006/relationships/customXml" Target="../ink/ink279.xml"/><Relationship Id="rId24" Type="http://schemas.openxmlformats.org/officeDocument/2006/relationships/customXml" Target="../ink/ink280.xml"/><Relationship Id="rId25"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customXml" Target="../ink/ink281.xml"/><Relationship Id="rId3" Type="http://schemas.openxmlformats.org/officeDocument/2006/relationships/customXml" Target="../ink/ink282.xml"/><Relationship Id="rId4" Type="http://schemas.openxmlformats.org/officeDocument/2006/relationships/customXml" Target="../ink/ink283.xml"/><Relationship Id="rId5" Type="http://schemas.openxmlformats.org/officeDocument/2006/relationships/customXml" Target="../ink/ink284.xml"/><Relationship Id="rId6" Type="http://schemas.openxmlformats.org/officeDocument/2006/relationships/customXml" Target="../ink/ink285.xml"/><Relationship Id="rId7" Type="http://schemas.openxmlformats.org/officeDocument/2006/relationships/customXml" Target="../ink/ink286.xml"/><Relationship Id="rId8" Type="http://schemas.openxmlformats.org/officeDocument/2006/relationships/customXml" Target="../ink/ink287.xml"/><Relationship Id="rId9" Type="http://schemas.openxmlformats.org/officeDocument/2006/relationships/customXml" Target="../ink/ink288.xml"/><Relationship Id="rId10" Type="http://schemas.openxmlformats.org/officeDocument/2006/relationships/customXml" Target="../ink/ink289.xml"/><Relationship Id="rId11" Type="http://schemas.openxmlformats.org/officeDocument/2006/relationships/customXml" Target="../ink/ink290.xml"/><Relationship Id="rId12" Type="http://schemas.openxmlformats.org/officeDocument/2006/relationships/customXml" Target="../ink/ink291.xml"/><Relationship Id="rId13" Type="http://schemas.openxmlformats.org/officeDocument/2006/relationships/customXml" Target="../ink/ink292.xml"/><Relationship Id="rId14" Type="http://schemas.openxmlformats.org/officeDocument/2006/relationships/customXml" Target="../ink/ink293.xml"/><Relationship Id="rId15" Type="http://schemas.openxmlformats.org/officeDocument/2006/relationships/customXml" Target="../ink/ink294.xml"/><Relationship Id="rId16" Type="http://schemas.openxmlformats.org/officeDocument/2006/relationships/customXml" Target="../ink/ink295.xml"/><Relationship Id="rId17" Type="http://schemas.openxmlformats.org/officeDocument/2006/relationships/customXml" Target="../ink/ink296.xml"/><Relationship Id="rId18"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 Id="rId3"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hyperlink" Target="mailto:wangr@sustech.edu.cn" TargetMode="Externa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hyperlink" Target="http://www.sciencedaily.com/images/2009/07/090714203442-large.jpg" TargetMode="External"/><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wmf"/><Relationship Id="rId3" Type="http://schemas.openxmlformats.org/officeDocument/2006/relationships/image" Target="../media/image40.wmf"/><Relationship Id="rId4" Type="http://schemas.openxmlformats.org/officeDocument/2006/relationships/image" Target="../media/image41.png"/><Relationship Id="rId5" Type="http://schemas.openxmlformats.org/officeDocument/2006/relationships/image" Target="../media/image42.jpeg"/><Relationship Id="rId6" Type="http://schemas.openxmlformats.org/officeDocument/2006/relationships/image" Target="../media/image43.wmf"/><Relationship Id="rId7" Type="http://schemas.openxmlformats.org/officeDocument/2006/relationships/image" Target="../media/image44.wmf"/><Relationship Id="rId8"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customXml" Target="../ink/ink3.xml"/><Relationship Id="rId2" Type="http://schemas.openxmlformats.org/officeDocument/2006/relationships/customXml" Target="../ink/ink4.xml"/><Relationship Id="rId3" Type="http://schemas.openxmlformats.org/officeDocument/2006/relationships/customXml" Target="../ink/ink5.xml"/><Relationship Id="rId4" Type="http://schemas.openxmlformats.org/officeDocument/2006/relationships/customXml" Target="../ink/ink6.xml"/><Relationship Id="rId5" Type="http://schemas.openxmlformats.org/officeDocument/2006/relationships/customXml" Target="../ink/ink7.xml"/><Relationship Id="rId6" Type="http://schemas.openxmlformats.org/officeDocument/2006/relationships/customXml" Target="../ink/ink8.xml"/><Relationship Id="rId7" Type="http://schemas.openxmlformats.org/officeDocument/2006/relationships/customXml" Target="../ink/ink9.xml"/><Relationship Id="rId8" Type="http://schemas.openxmlformats.org/officeDocument/2006/relationships/customXml" Target="../ink/ink10.xml"/><Relationship Id="rId9" Type="http://schemas.openxmlformats.org/officeDocument/2006/relationships/customXml" Target="../ink/ink11.xml"/><Relationship Id="rId10" Type="http://schemas.openxmlformats.org/officeDocument/2006/relationships/customXml" Target="../ink/ink12.xml"/><Relationship Id="rId11" Type="http://schemas.openxmlformats.org/officeDocument/2006/relationships/customXml" Target="../ink/ink13.xml"/><Relationship Id="rId12" Type="http://schemas.openxmlformats.org/officeDocument/2006/relationships/customXml" Target="../ink/ink14.xml"/><Relationship Id="rId13" Type="http://schemas.openxmlformats.org/officeDocument/2006/relationships/customXml" Target="../ink/ink15.xml"/><Relationship Id="rId14" Type="http://schemas.openxmlformats.org/officeDocument/2006/relationships/customXml" Target="../ink/ink16.xml"/><Relationship Id="rId15" Type="http://schemas.openxmlformats.org/officeDocument/2006/relationships/customXml" Target="../ink/ink17.xml"/><Relationship Id="rId16" Type="http://schemas.openxmlformats.org/officeDocument/2006/relationships/customXml" Target="../ink/ink18.xml"/><Relationship Id="rId17" Type="http://schemas.openxmlformats.org/officeDocument/2006/relationships/customXml" Target="../ink/ink19.xml"/><Relationship Id="rId18" Type="http://schemas.openxmlformats.org/officeDocument/2006/relationships/customXml" Target="../ink/ink20.xml"/><Relationship Id="rId19" Type="http://schemas.openxmlformats.org/officeDocument/2006/relationships/customXml" Target="../ink/ink21.xml"/><Relationship Id="rId20" Type="http://schemas.openxmlformats.org/officeDocument/2006/relationships/customXml" Target="../ink/ink22.xml"/><Relationship Id="rId21" Type="http://schemas.openxmlformats.org/officeDocument/2006/relationships/customXml" Target="../ink/ink23.xml"/><Relationship Id="rId22" Type="http://schemas.openxmlformats.org/officeDocument/2006/relationships/customXml" Target="../ink/ink24.xml"/><Relationship Id="rId23" Type="http://schemas.openxmlformats.org/officeDocument/2006/relationships/customXml" Target="../ink/ink25.xml"/><Relationship Id="rId24" Type="http://schemas.openxmlformats.org/officeDocument/2006/relationships/customXml" Target="../ink/ink26.xml"/><Relationship Id="rId25" Type="http://schemas.openxmlformats.org/officeDocument/2006/relationships/customXml" Target="../ink/ink27.xml"/><Relationship Id="rId26" Type="http://schemas.openxmlformats.org/officeDocument/2006/relationships/customXml" Target="../ink/ink28.xml"/><Relationship Id="rId27"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Rectangle 2"/>
          <p:cNvSpPr txBox="1">
            <a:spLocks noChangeArrowheads="1"/>
          </p:cNvSpPr>
          <p:nvPr/>
        </p:nvSpPr>
        <p:spPr>
          <a:xfrm>
            <a:off x="179512" y="826228"/>
            <a:ext cx="8761288" cy="1897063"/>
          </a:xfrm>
          <a:prstGeom prst="rect"/>
        </p:spPr>
        <p:txBody>
          <a:bodyPr anchor="ctr" bIns="45720" lIns="91440" rIns="91440" rtlCol="0" tIns="45720" vert="horz">
            <a:normAutofit/>
          </a:bodyPr>
          <a:lstStyle>
            <a:lvl1pPr algn="ctr" defTabSz="914400" eaLnBrk="1" hangingPunct="1" latinLnBrk="0" rtl="0">
              <a:spcBef>
                <a:spcPct val="0"/>
              </a:spcBef>
              <a:buNone/>
              <a:defRPr sz="3600" kern="1200">
                <a:solidFill>
                  <a:schemeClr val="tx1"/>
                </a:solidFill>
                <a:latin typeface="+mj-lt"/>
                <a:ea typeface="+mj-ea"/>
                <a:cs typeface="+mj-cs"/>
              </a:defRPr>
            </a:lvl1pPr>
          </a:lstStyle>
          <a:p>
            <a:r>
              <a:rPr altLang="zh-CN" b="1" dirty="0" sz="3200" lang="en-US">
                <a:solidFill>
                  <a:srgbClr val="2BB7B3"/>
                </a:solidFill>
              </a:rPr>
              <a:t>EE313: Wireless Communications</a:t>
            </a:r>
            <a:endParaRPr b="1" dirty="0" sz="2400" lang="en-US">
              <a:solidFill>
                <a:srgbClr val="2BB7B3"/>
              </a:solidFill>
            </a:endParaRPr>
          </a:p>
        </p:txBody>
      </p:sp>
      <p:sp>
        <p:nvSpPr>
          <p:cNvPr id="1048587" name="Rectangle 3"/>
          <p:cNvSpPr txBox="1">
            <a:spLocks noChangeArrowheads="1"/>
          </p:cNvSpPr>
          <p:nvPr/>
        </p:nvSpPr>
        <p:spPr>
          <a:xfrm>
            <a:off x="395536" y="3356992"/>
            <a:ext cx="8347943" cy="2490787"/>
          </a:xfrm>
          <a:prstGeom prst="rect"/>
        </p:spPr>
        <p:txBody>
          <a:bodyPr bIns="45720" lIns="91440" rIns="91440" rtlCol="0" tIns="45720" vert="horz">
            <a:normAutofit/>
          </a:bodyPr>
          <a:lstStyle>
            <a:lvl1pPr algn="l" defTabSz="914400" eaLnBrk="1" hangingPunct="1" indent="-342900" latinLnBrk="0" marL="342900" rtl="0">
              <a:spcBef>
                <a:spcPct val="20000"/>
              </a:spcBef>
              <a:buFont typeface="Arial" pitchFamily="34" charset="0"/>
              <a:buChar char="•"/>
              <a:defRPr sz="28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4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0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18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18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dirty="0" sz="1000" lang="en-US">
              <a:solidFill>
                <a:srgbClr val="ED6C00"/>
              </a:solidFill>
            </a:endParaRPr>
          </a:p>
          <a:p>
            <a:pPr algn="ctr" indent="0" marL="0">
              <a:lnSpc>
                <a:spcPct val="90000"/>
              </a:lnSpc>
              <a:buNone/>
            </a:pPr>
            <a:r>
              <a:rPr dirty="0" sz="26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Professor </a:t>
            </a:r>
            <a:r>
              <a:rPr altLang="zh-CN" dirty="0" sz="26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WANG Rui</a:t>
            </a:r>
            <a:endParaRPr dirty="0" sz="19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endParaRPr>
          </a:p>
          <a:p>
            <a:pPr algn="ctr" indent="0" marL="0">
              <a:lnSpc>
                <a:spcPct val="90000"/>
              </a:lnSpc>
              <a:buNone/>
            </a:pPr>
            <a:endParaRPr dirty="0" sz="11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endParaRPr>
          </a:p>
          <a:p>
            <a:pPr algn="ctr" indent="0" marL="0">
              <a:lnSpc>
                <a:spcPct val="90000"/>
              </a:lnSpc>
              <a:buNone/>
            </a:pP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Department of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E</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lectronic </a:t>
            </a:r>
            <a:r>
              <a:rPr altLang="zh-CN"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&amp; </a:t>
            </a:r>
            <a:r>
              <a:rPr altLang="zh-CN"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E</a:t>
            </a:r>
            <a:r>
              <a:rPr altLang="zh-CN"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lectrical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E</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ngineering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EEE</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a:t>
            </a:r>
          </a:p>
          <a:p>
            <a:pPr algn="ctr" indent="0" marL="0">
              <a:lnSpc>
                <a:spcPct val="90000"/>
              </a:lnSpc>
              <a:buNone/>
            </a:pP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S</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outhern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U</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niversity of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S</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cience &amp;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Tech</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nology (</a:t>
            </a:r>
            <a:r>
              <a:rPr b="1"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SUSTech</a:t>
            </a:r>
            <a:r>
              <a:rPr dirty="0" sz="22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a:t>
            </a:r>
          </a:p>
          <a:p>
            <a:pPr algn="ctr" indent="0" marL="0">
              <a:lnSpc>
                <a:spcPct val="90000"/>
              </a:lnSpc>
              <a:buNone/>
            </a:pPr>
            <a:endParaRPr dirty="0" sz="15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endParaRPr>
          </a:p>
          <a:p>
            <a:pPr algn="ctr" indent="0" marL="0">
              <a:lnSpc>
                <a:spcPct val="90000"/>
              </a:lnSpc>
              <a:buNone/>
            </a:pPr>
            <a:r>
              <a:rPr dirty="0" sz="2400" lang="en-US">
                <a:solidFill>
                  <a:srgbClr val="ED6C00"/>
                </a:solidFill>
                <a:latin typeface="Times New Roman" panose="02020603050405020304" pitchFamily="18" charset="0"/>
                <a:ea typeface="Cambria Math" panose="02040503050406030204" pitchFamily="18" charset="0"/>
                <a:cs typeface="Times New Roman" panose="02020603050405020304" pitchFamily="18" charset="0"/>
              </a:rPr>
              <a:t>Fall 2022</a:t>
            </a:r>
          </a:p>
        </p:txBody>
      </p:sp>
      <p:sp>
        <p:nvSpPr>
          <p:cNvPr id="1048588" name="灯片编号占位符 1"/>
          <p:cNvSpPr>
            <a:spLocks noGrp="1"/>
          </p:cNvSpPr>
          <p:nvPr>
            <p:ph type="sldNum" sz="quarter" idx="12"/>
          </p:nvPr>
        </p:nvSpPr>
        <p:spPr/>
        <p:txBody>
          <a:bodyPr/>
          <a:p>
            <a:fld id="{91DCE0E6-95BE-4289-A6EC-F8686BFFE4EF}" type="slidenum">
              <a:rPr altLang="en-US" lang="zh-CN" smtClean="0"/>
              <a:t>1</a:t>
            </a:fld>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1" name="标题 1"/>
          <p:cNvSpPr>
            <a:spLocks noGrp="1"/>
          </p:cNvSpPr>
          <p:nvPr>
            <p:ph type="title"/>
          </p:nvPr>
        </p:nvSpPr>
        <p:spPr/>
        <p:txBody>
          <a:bodyPr/>
          <a:p>
            <a:endParaRPr altLang="en-US" lang="zh-CN"/>
          </a:p>
        </p:txBody>
      </p:sp>
      <p:sp>
        <p:nvSpPr>
          <p:cNvPr id="1048622" name="内容占位符 2"/>
          <p:cNvSpPr>
            <a:spLocks noGrp="1"/>
          </p:cNvSpPr>
          <p:nvPr>
            <p:ph idx="1"/>
          </p:nvPr>
        </p:nvSpPr>
        <p:spPr/>
        <p:txBody>
          <a:bodyPr/>
          <a:p>
            <a:endParaRPr altLang="en-US" lang="zh-CN"/>
          </a:p>
        </p:txBody>
      </p:sp>
      <p:pic>
        <p:nvPicPr>
          <p:cNvPr id="2097162" name="Picture 2"/>
          <p:cNvPicPr>
            <a:picLocks noChangeAspect="1" noChangeArrowheads="1"/>
          </p:cNvPicPr>
          <p:nvPr/>
        </p:nvPicPr>
        <p:blipFill>
          <a:blip xmlns:r="http://schemas.openxmlformats.org/officeDocument/2006/relationships" r:embed="rId1" cstate="print"/>
          <a:srcRect/>
          <a:stretch>
            <a:fillRect/>
          </a:stretch>
        </p:blipFill>
        <p:spPr bwMode="auto">
          <a:xfrm>
            <a:off x="59781" y="216024"/>
            <a:ext cx="9048723" cy="6381328"/>
          </a:xfrm>
          <a:prstGeom prst="rect"/>
          <a:noFill/>
          <a:ln w="9525">
            <a:noFill/>
            <a:miter lim="800000"/>
            <a:headEnd/>
            <a:tailEnd/>
          </a:ln>
        </p:spPr>
      </p:pic>
      <p:sp>
        <p:nvSpPr>
          <p:cNvPr id="1048623" name="灯片编号占位符 3"/>
          <p:cNvSpPr>
            <a:spLocks noGrp="1"/>
          </p:cNvSpPr>
          <p:nvPr>
            <p:ph type="sldNum" sz="quarter" idx="12"/>
          </p:nvPr>
        </p:nvSpPr>
        <p:spPr/>
        <p:txBody>
          <a:bodyPr/>
          <a:p>
            <a:fld id="{91DCE0E6-95BE-4289-A6EC-F8686BFFE4EF}" type="slidenum">
              <a:rPr altLang="en-US" lang="zh-CN" smtClean="0"/>
              <a:t>10</a:t>
            </a:fld>
            <a:endParaRPr altLang="en-US" lang="zh-CN"/>
          </a:p>
        </p:txBody>
      </p:sp>
      <p:sp>
        <p:nvSpPr>
          <p:cNvPr id="1048624" name="标题 1"/>
          <p:cNvSpPr txBox="1"/>
          <p:nvPr/>
        </p:nvSpPr>
        <p:spPr>
          <a:xfrm>
            <a:off x="609600" y="427038"/>
            <a:ext cx="8229600" cy="922114"/>
          </a:xfrm>
          <a:prstGeom prst="rect"/>
          <a:solidFill>
            <a:schemeClr val="bg1"/>
          </a:solidFill>
        </p:spPr>
        <p:txBody>
          <a:bodyPr anchor="ctr" bIns="45720" lIns="91440" rIns="91440" rtlCol="0" tIns="45720" vert="horz">
            <a:normAutofit/>
          </a:bodyPr>
          <a:lstStyle>
            <a:lvl1pPr algn="ctr" defTabSz="914400" eaLnBrk="1" hangingPunct="1" latinLnBrk="0" rtl="0">
              <a:spcBef>
                <a:spcPct val="0"/>
              </a:spcBef>
              <a:buNone/>
              <a:defRPr sz="3600" kern="1200">
                <a:solidFill>
                  <a:schemeClr val="tx1"/>
                </a:solidFill>
                <a:latin typeface="+mj-lt"/>
                <a:ea typeface="+mj-ea"/>
                <a:cs typeface="+mj-cs"/>
              </a:defRPr>
            </a:lvl1pPr>
          </a:lstStyle>
          <a:p>
            <a:r>
              <a:rPr altLang="zh-CN" dirty="0" lang="en-US"/>
              <a:t>120+ Year of</a:t>
            </a:r>
            <a:r>
              <a:rPr altLang="en-US" dirty="0" lang="zh-CN"/>
              <a:t> </a:t>
            </a:r>
            <a:r>
              <a:rPr altLang="zh-CN" dirty="0" lang="en-US"/>
              <a:t>Radio</a:t>
            </a:r>
            <a:endParaRPr altLang="en-US" dirty="0"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25" name="标题 1"/>
          <p:cNvSpPr>
            <a:spLocks noGrp="1"/>
          </p:cNvSpPr>
          <p:nvPr>
            <p:ph type="title"/>
          </p:nvPr>
        </p:nvSpPr>
        <p:spPr/>
        <p:txBody>
          <a:bodyPr/>
          <a:p>
            <a:r>
              <a:rPr altLang="zh-CN" dirty="0" lang="en-US"/>
              <a:t>History of Wireless Communications</a:t>
            </a:r>
            <a:endParaRPr altLang="en-US" dirty="0" lang="zh-CN"/>
          </a:p>
        </p:txBody>
      </p:sp>
      <p:sp>
        <p:nvSpPr>
          <p:cNvPr id="1048626" name="内容占位符 2"/>
          <p:cNvSpPr>
            <a:spLocks noGrp="1"/>
          </p:cNvSpPr>
          <p:nvPr>
            <p:ph idx="1"/>
          </p:nvPr>
        </p:nvSpPr>
        <p:spPr/>
        <p:txBody>
          <a:bodyPr>
            <a:normAutofit fontScale="95000" lnSpcReduction="10000"/>
          </a:bodyPr>
          <a:p>
            <a:pPr>
              <a:lnSpc>
                <a:spcPct val="110000"/>
              </a:lnSpc>
            </a:pPr>
            <a:r>
              <a:rPr altLang="zh-CN" dirty="0" sz="2400" lang="en-US"/>
              <a:t>Many sophisticated </a:t>
            </a:r>
            <a:r>
              <a:rPr altLang="zh-CN" dirty="0" sz="2400" lang="en-US">
                <a:solidFill>
                  <a:srgbClr val="ED6C00"/>
                </a:solidFill>
              </a:rPr>
              <a:t>military radio systems </a:t>
            </a:r>
            <a:r>
              <a:rPr altLang="zh-CN" dirty="0" sz="2400" lang="en-US"/>
              <a:t>were developed during and after WW2</a:t>
            </a:r>
          </a:p>
          <a:p>
            <a:pPr>
              <a:lnSpc>
                <a:spcPct val="110000"/>
              </a:lnSpc>
            </a:pPr>
            <a:r>
              <a:rPr altLang="zh-CN" dirty="0" sz="2400" lang="en-US"/>
              <a:t>The first </a:t>
            </a:r>
            <a:r>
              <a:rPr altLang="zh-CN" dirty="0" sz="2400" lang="en-US">
                <a:solidFill>
                  <a:srgbClr val="ED6C00"/>
                </a:solidFill>
              </a:rPr>
              <a:t>packet radio </a:t>
            </a:r>
            <a:r>
              <a:rPr altLang="zh-CN" dirty="0" sz="2400" lang="en-US"/>
              <a:t>system:</a:t>
            </a:r>
          </a:p>
          <a:p>
            <a:pPr lvl="1">
              <a:lnSpc>
                <a:spcPct val="110000"/>
              </a:lnSpc>
            </a:pPr>
            <a:r>
              <a:rPr altLang="zh-CN" dirty="0" sz="2000" lang="en-US"/>
              <a:t>ALOHANET</a:t>
            </a:r>
          </a:p>
          <a:p>
            <a:pPr lvl="1">
              <a:lnSpc>
                <a:spcPct val="110000"/>
              </a:lnSpc>
            </a:pPr>
            <a:r>
              <a:rPr altLang="zh-CN" dirty="0" sz="2000" lang="en-US"/>
              <a:t>University of Hawaii 1971</a:t>
            </a:r>
          </a:p>
          <a:p>
            <a:pPr>
              <a:lnSpc>
                <a:spcPct val="110000"/>
              </a:lnSpc>
            </a:pPr>
            <a:r>
              <a:rPr altLang="zh-CN" dirty="0" sz="2400" lang="en-US">
                <a:solidFill>
                  <a:srgbClr val="ED6C00"/>
                </a:solidFill>
              </a:rPr>
              <a:t>Cellular</a:t>
            </a:r>
            <a:r>
              <a:rPr altLang="zh-CN" dirty="0" sz="2400" lang="en-US"/>
              <a:t> has enjoyed exponential growth since 1988, with almost 5 billion users worldwide today</a:t>
            </a:r>
          </a:p>
          <a:p>
            <a:pPr lvl="1">
              <a:lnSpc>
                <a:spcPct val="110000"/>
              </a:lnSpc>
            </a:pPr>
            <a:r>
              <a:rPr altLang="zh-CN" dirty="0" sz="2000" lang="en-US"/>
              <a:t>Ignited the wireless revolution</a:t>
            </a:r>
          </a:p>
          <a:p>
            <a:pPr lvl="1">
              <a:lnSpc>
                <a:spcPct val="110000"/>
              </a:lnSpc>
            </a:pPr>
            <a:r>
              <a:rPr altLang="zh-CN" dirty="0" sz="2000" lang="en-US"/>
              <a:t>Voice, data, and multimedia ubiquitous</a:t>
            </a:r>
          </a:p>
          <a:p>
            <a:pPr lvl="1">
              <a:lnSpc>
                <a:spcPct val="110000"/>
              </a:lnSpc>
            </a:pPr>
            <a:r>
              <a:rPr altLang="zh-CN" dirty="0" sz="2000" lang="en-US"/>
              <a:t>Use in third world countries growing rapidly</a:t>
            </a:r>
          </a:p>
          <a:p>
            <a:pPr>
              <a:lnSpc>
                <a:spcPct val="110000"/>
              </a:lnSpc>
            </a:pPr>
            <a:r>
              <a:rPr altLang="zh-CN" dirty="0" sz="2400" lang="en-US">
                <a:solidFill>
                  <a:srgbClr val="ED6C00"/>
                </a:solidFill>
              </a:rPr>
              <a:t>Wi-Fi </a:t>
            </a:r>
            <a:r>
              <a:rPr altLang="zh-CN" dirty="0" sz="2400" lang="en-US"/>
              <a:t>is enjoying tremendous success and growth</a:t>
            </a:r>
          </a:p>
          <a:p>
            <a:pPr lvl="1">
              <a:lnSpc>
                <a:spcPct val="110000"/>
              </a:lnSpc>
            </a:pPr>
            <a:r>
              <a:rPr altLang="zh-CN" dirty="0" sz="2000" lang="en-US"/>
              <a:t>Wide area networks (e.g. </a:t>
            </a:r>
            <a:r>
              <a:rPr altLang="zh-CN" dirty="0" sz="2000" lang="en-US" err="1"/>
              <a:t>WiMax</a:t>
            </a:r>
            <a:r>
              <a:rPr altLang="zh-CN" dirty="0" sz="2000" lang="en-US"/>
              <a:t>) and short-range systems other than Bluetooth (e.g. UWB) less successful </a:t>
            </a:r>
          </a:p>
          <a:p>
            <a:endParaRPr altLang="en-US" dirty="0" lang="zh-CN"/>
          </a:p>
        </p:txBody>
      </p:sp>
      <p:sp>
        <p:nvSpPr>
          <p:cNvPr id="1048627" name="灯片编号占位符 3"/>
          <p:cNvSpPr>
            <a:spLocks noGrp="1"/>
          </p:cNvSpPr>
          <p:nvPr>
            <p:ph type="sldNum" sz="quarter" idx="12"/>
          </p:nvPr>
        </p:nvSpPr>
        <p:spPr/>
        <p:txBody>
          <a:bodyPr/>
          <a:p>
            <a:fld id="{91DCE0E6-95BE-4289-A6EC-F8686BFFE4EF}" type="slidenum">
              <a:rPr altLang="en-US" lang="zh-CN" smtClean="0"/>
              <a:t>11</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048626">
                                            <p:txEl>
                                              <p:pRg st="4" end="4"/>
                                            </p:txEl>
                                          </p:spTgt>
                                        </p:tgtEl>
                                        <p:attrNameLst>
                                          <p:attrName>style.visibility</p:attrName>
                                        </p:attrNameLst>
                                      </p:cBhvr>
                                      <p:to>
                                        <p:strVal val="visible"/>
                                      </p:to>
                                    </p:set>
                                    <p:animEffect transition="in" filter="blinds(horizontal)">
                                      <p:cBhvr>
                                        <p:cTn dur="500" id="7"/>
                                        <p:tgtEl>
                                          <p:spTgt spid="1048626">
                                            <p:txEl>
                                              <p:pRg st="4" end="4"/>
                                            </p:txEl>
                                          </p:spTgt>
                                        </p:tgtEl>
                                      </p:cBhvr>
                                    </p:animEffect>
                                  </p:childTnLst>
                                </p:cTn>
                              </p:par>
                              <p:par>
                                <p:cTn fill="hold" id="8" nodeType="withEffect" presetClass="entr" presetID="3" presetSubtype="10">
                                  <p:stCondLst>
                                    <p:cond delay="0"/>
                                  </p:stCondLst>
                                  <p:childTnLst>
                                    <p:set>
                                      <p:cBhvr>
                                        <p:cTn dur="1" fill="hold" id="9">
                                          <p:stCondLst>
                                            <p:cond delay="0"/>
                                          </p:stCondLst>
                                        </p:cTn>
                                        <p:tgtEl>
                                          <p:spTgt spid="1048626">
                                            <p:txEl>
                                              <p:pRg st="5" end="5"/>
                                            </p:txEl>
                                          </p:spTgt>
                                        </p:tgtEl>
                                        <p:attrNameLst>
                                          <p:attrName>style.visibility</p:attrName>
                                        </p:attrNameLst>
                                      </p:cBhvr>
                                      <p:to>
                                        <p:strVal val="visible"/>
                                      </p:to>
                                    </p:set>
                                    <p:animEffect transition="in" filter="blinds(horizontal)">
                                      <p:cBhvr>
                                        <p:cTn dur="500" id="10"/>
                                        <p:tgtEl>
                                          <p:spTgt spid="1048626">
                                            <p:txEl>
                                              <p:pRg st="5" end="5"/>
                                            </p:txEl>
                                          </p:spTgt>
                                        </p:tgtEl>
                                      </p:cBhvr>
                                    </p:animEffect>
                                  </p:childTnLst>
                                </p:cTn>
                              </p:par>
                              <p:par>
                                <p:cTn fill="hold" id="11" nodeType="withEffect" presetClass="entr" presetID="3" presetSubtype="10">
                                  <p:stCondLst>
                                    <p:cond delay="0"/>
                                  </p:stCondLst>
                                  <p:childTnLst>
                                    <p:set>
                                      <p:cBhvr>
                                        <p:cTn dur="1" fill="hold" id="12">
                                          <p:stCondLst>
                                            <p:cond delay="0"/>
                                          </p:stCondLst>
                                        </p:cTn>
                                        <p:tgtEl>
                                          <p:spTgt spid="1048626">
                                            <p:txEl>
                                              <p:pRg st="6" end="6"/>
                                            </p:txEl>
                                          </p:spTgt>
                                        </p:tgtEl>
                                        <p:attrNameLst>
                                          <p:attrName>style.visibility</p:attrName>
                                        </p:attrNameLst>
                                      </p:cBhvr>
                                      <p:to>
                                        <p:strVal val="visible"/>
                                      </p:to>
                                    </p:set>
                                    <p:animEffect transition="in" filter="blinds(horizontal)">
                                      <p:cBhvr>
                                        <p:cTn dur="500" id="13"/>
                                        <p:tgtEl>
                                          <p:spTgt spid="1048626">
                                            <p:txEl>
                                              <p:pRg st="6" end="6"/>
                                            </p:txEl>
                                          </p:spTgt>
                                        </p:tgtEl>
                                      </p:cBhvr>
                                    </p:animEffect>
                                  </p:childTnLst>
                                </p:cTn>
                              </p:par>
                              <p:par>
                                <p:cTn fill="hold" id="14" nodeType="withEffect" presetClass="entr" presetID="3" presetSubtype="10">
                                  <p:stCondLst>
                                    <p:cond delay="0"/>
                                  </p:stCondLst>
                                  <p:childTnLst>
                                    <p:set>
                                      <p:cBhvr>
                                        <p:cTn dur="1" fill="hold" id="15">
                                          <p:stCondLst>
                                            <p:cond delay="0"/>
                                          </p:stCondLst>
                                        </p:cTn>
                                        <p:tgtEl>
                                          <p:spTgt spid="1048626">
                                            <p:txEl>
                                              <p:pRg st="7" end="7"/>
                                            </p:txEl>
                                          </p:spTgt>
                                        </p:tgtEl>
                                        <p:attrNameLst>
                                          <p:attrName>style.visibility</p:attrName>
                                        </p:attrNameLst>
                                      </p:cBhvr>
                                      <p:to>
                                        <p:strVal val="visible"/>
                                      </p:to>
                                    </p:set>
                                    <p:animEffect transition="in" filter="blinds(horizontal)">
                                      <p:cBhvr>
                                        <p:cTn dur="500" id="16"/>
                                        <p:tgtEl>
                                          <p:spTgt spid="1048626">
                                            <p:txEl>
                                              <p:pRg st="7" end="7"/>
                                            </p:txEl>
                                          </p:spTgt>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3" presetSubtype="10">
                                  <p:stCondLst>
                                    <p:cond delay="0"/>
                                  </p:stCondLst>
                                  <p:childTnLst>
                                    <p:set>
                                      <p:cBhvr>
                                        <p:cTn dur="1" fill="hold" id="20">
                                          <p:stCondLst>
                                            <p:cond delay="0"/>
                                          </p:stCondLst>
                                        </p:cTn>
                                        <p:tgtEl>
                                          <p:spTgt spid="1048626">
                                            <p:txEl>
                                              <p:pRg st="8" end="8"/>
                                            </p:txEl>
                                          </p:spTgt>
                                        </p:tgtEl>
                                        <p:attrNameLst>
                                          <p:attrName>style.visibility</p:attrName>
                                        </p:attrNameLst>
                                      </p:cBhvr>
                                      <p:to>
                                        <p:strVal val="visible"/>
                                      </p:to>
                                    </p:set>
                                    <p:animEffect transition="in" filter="blinds(horizontal)">
                                      <p:cBhvr>
                                        <p:cTn dur="500" id="21"/>
                                        <p:tgtEl>
                                          <p:spTgt spid="1048626">
                                            <p:txEl>
                                              <p:pRg st="8" end="8"/>
                                            </p:txEl>
                                          </p:spTgt>
                                        </p:tgtEl>
                                      </p:cBhvr>
                                    </p:animEffect>
                                  </p:childTnLst>
                                </p:cTn>
                              </p:par>
                              <p:par>
                                <p:cTn fill="hold" id="22" nodeType="withEffect" presetClass="entr" presetID="3" presetSubtype="10">
                                  <p:stCondLst>
                                    <p:cond delay="0"/>
                                  </p:stCondLst>
                                  <p:childTnLst>
                                    <p:set>
                                      <p:cBhvr>
                                        <p:cTn dur="1" fill="hold" id="23">
                                          <p:stCondLst>
                                            <p:cond delay="0"/>
                                          </p:stCondLst>
                                        </p:cTn>
                                        <p:tgtEl>
                                          <p:spTgt spid="1048626">
                                            <p:txEl>
                                              <p:pRg st="9" end="9"/>
                                            </p:txEl>
                                          </p:spTgt>
                                        </p:tgtEl>
                                        <p:attrNameLst>
                                          <p:attrName>style.visibility</p:attrName>
                                        </p:attrNameLst>
                                      </p:cBhvr>
                                      <p:to>
                                        <p:strVal val="visible"/>
                                      </p:to>
                                    </p:set>
                                    <p:animEffect transition="in" filter="blinds(horizontal)">
                                      <p:cBhvr>
                                        <p:cTn dur="500" id="24"/>
                                        <p:tgtEl>
                                          <p:spTgt spid="10486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8" name="Rectangle 2"/>
          <p:cNvSpPr>
            <a:spLocks noGrp="1" noChangeArrowheads="1"/>
          </p:cNvSpPr>
          <p:nvPr>
            <p:ph type="title"/>
          </p:nvPr>
        </p:nvSpPr>
        <p:spPr/>
        <p:txBody>
          <a:bodyPr>
            <a:normAutofit fontScale="90000"/>
          </a:bodyPr>
          <a:p>
            <a:r>
              <a:rPr dirty="0" lang="en-US"/>
              <a:t>Current and Emerging Wireless Systems</a:t>
            </a:r>
          </a:p>
        </p:txBody>
      </p:sp>
      <p:sp>
        <p:nvSpPr>
          <p:cNvPr id="1048629" name="Rectangle 3"/>
          <p:cNvSpPr>
            <a:spLocks noGrp="1" noChangeArrowheads="1"/>
          </p:cNvSpPr>
          <p:nvPr>
            <p:ph type="body" idx="1"/>
          </p:nvPr>
        </p:nvSpPr>
        <p:spPr>
          <a:xfrm>
            <a:off x="685800" y="1772816"/>
            <a:ext cx="7848600" cy="3960440"/>
          </a:xfrm>
        </p:spPr>
        <p:txBody>
          <a:bodyPr numCol="2">
            <a:normAutofit fontScale="67857" lnSpcReduction="20000"/>
          </a:bodyPr>
          <a:p>
            <a:pPr>
              <a:lnSpc>
                <a:spcPct val="150000"/>
              </a:lnSpc>
            </a:pPr>
            <a:r>
              <a:rPr dirty="0" sz="2800" lang="en-US"/>
              <a:t>Cellular Systems</a:t>
            </a:r>
          </a:p>
          <a:p>
            <a:pPr>
              <a:lnSpc>
                <a:spcPct val="150000"/>
              </a:lnSpc>
            </a:pPr>
            <a:r>
              <a:rPr dirty="0" sz="2800" lang="en-US"/>
              <a:t>Wireless LANs</a:t>
            </a:r>
          </a:p>
          <a:p>
            <a:pPr>
              <a:lnSpc>
                <a:spcPct val="150000"/>
              </a:lnSpc>
            </a:pPr>
            <a:r>
              <a:rPr altLang="zh-CN" dirty="0" lang="en-US" err="1"/>
              <a:t>WiGig</a:t>
            </a:r>
            <a:r>
              <a:rPr altLang="zh-CN" dirty="0" lang="en-US"/>
              <a:t> and </a:t>
            </a:r>
            <a:r>
              <a:rPr altLang="zh-CN" dirty="0" lang="en-US" err="1"/>
              <a:t>mmWave</a:t>
            </a:r>
            <a:endParaRPr dirty="0" sz="2800" lang="en-US"/>
          </a:p>
          <a:p>
            <a:pPr>
              <a:lnSpc>
                <a:spcPct val="150000"/>
              </a:lnSpc>
            </a:pPr>
            <a:r>
              <a:rPr dirty="0" sz="2800" lang="en-US"/>
              <a:t>Satellite Systems</a:t>
            </a:r>
          </a:p>
          <a:p>
            <a:pPr>
              <a:lnSpc>
                <a:spcPct val="150000"/>
              </a:lnSpc>
            </a:pPr>
            <a:r>
              <a:rPr dirty="0" lang="en-US"/>
              <a:t>Bluetooth</a:t>
            </a:r>
          </a:p>
          <a:p>
            <a:pPr>
              <a:lnSpc>
                <a:spcPct val="150000"/>
              </a:lnSpc>
            </a:pPr>
            <a:r>
              <a:rPr dirty="0" sz="2800" lang="en-US" err="1"/>
              <a:t>Zigbee</a:t>
            </a:r>
            <a:r>
              <a:rPr dirty="0" sz="2800" lang="en-US"/>
              <a:t> </a:t>
            </a:r>
            <a:r>
              <a:rPr dirty="0" lang="en-US"/>
              <a:t>R</a:t>
            </a:r>
            <a:r>
              <a:rPr dirty="0" sz="2800" lang="en-US"/>
              <a:t>adios</a:t>
            </a:r>
          </a:p>
          <a:p>
            <a:pPr>
              <a:lnSpc>
                <a:spcPct val="150000"/>
              </a:lnSpc>
            </a:pPr>
            <a:r>
              <a:rPr altLang="zh-CN" dirty="0" lang="en-US"/>
              <a:t>Sensor Networks</a:t>
            </a:r>
          </a:p>
          <a:p>
            <a:pPr>
              <a:lnSpc>
                <a:spcPct val="150000"/>
              </a:lnSpc>
            </a:pPr>
            <a:r>
              <a:rPr dirty="0" sz="2800" lang="en-US"/>
              <a:t>Biomedical Networks</a:t>
            </a:r>
          </a:p>
          <a:p>
            <a:pPr>
              <a:lnSpc>
                <a:spcPct val="150000"/>
              </a:lnSpc>
            </a:pPr>
            <a:r>
              <a:rPr altLang="zh-CN" dirty="0" lang="en-US"/>
              <a:t>Cognitive Radios</a:t>
            </a:r>
          </a:p>
          <a:p>
            <a:pPr>
              <a:lnSpc>
                <a:spcPct val="150000"/>
              </a:lnSpc>
            </a:pPr>
            <a:endParaRPr dirty="0" sz="2800" lang="en-US"/>
          </a:p>
        </p:txBody>
      </p:sp>
      <p:sp>
        <p:nvSpPr>
          <p:cNvPr id="1048630" name="灯片编号占位符 1"/>
          <p:cNvSpPr>
            <a:spLocks noGrp="1"/>
          </p:cNvSpPr>
          <p:nvPr>
            <p:ph type="sldNum" sz="quarter" idx="12"/>
          </p:nvPr>
        </p:nvSpPr>
        <p:spPr/>
        <p:txBody>
          <a:bodyPr/>
          <a:p>
            <a:fld id="{91DCE0E6-95BE-4289-A6EC-F8686BFFE4EF}" type="slidenum">
              <a:rPr altLang="en-US" lang="zh-CN" smtClean="0"/>
              <a:t>12</a:t>
            </a:fld>
            <a:endParaRPr altLang="en-US"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pic>
        <p:nvPicPr>
          <p:cNvPr id="2097163" name="Picture 2"/>
          <p:cNvPicPr>
            <a:picLocks noChangeAspect="1" noChangeArrowheads="1"/>
          </p:cNvPicPr>
          <p:nvPr/>
        </p:nvPicPr>
        <p:blipFill>
          <a:blip xmlns:r="http://schemas.openxmlformats.org/officeDocument/2006/relationships" r:embed="rId1" cstate="print"/>
          <a:srcRect/>
          <a:stretch>
            <a:fillRect/>
          </a:stretch>
        </p:blipFill>
        <p:spPr bwMode="auto">
          <a:xfrm>
            <a:off x="639763" y="1412776"/>
            <a:ext cx="8199437" cy="5281070"/>
          </a:xfrm>
          <a:prstGeom prst="rect"/>
          <a:noFill/>
          <a:ln w="9525" algn="ctr">
            <a:noFill/>
            <a:miter lim="800000"/>
            <a:headEnd/>
            <a:tailEnd/>
          </a:ln>
        </p:spPr>
      </p:pic>
      <p:sp>
        <p:nvSpPr>
          <p:cNvPr id="1048635" name="Title 3"/>
          <p:cNvSpPr>
            <a:spLocks noGrp="1"/>
          </p:cNvSpPr>
          <p:nvPr>
            <p:ph type="title"/>
          </p:nvPr>
        </p:nvSpPr>
        <p:spPr>
          <a:xfrm>
            <a:off x="676275" y="260648"/>
            <a:ext cx="7848600" cy="739775"/>
          </a:xfrm>
        </p:spPr>
        <p:txBody>
          <a:bodyPr>
            <a:normAutofit/>
          </a:bodyPr>
          <a:p>
            <a:r>
              <a:rPr dirty="0" sz="3600" lang="en-US"/>
              <a:t>Scarce Wireless Spectrum</a:t>
            </a:r>
          </a:p>
        </p:txBody>
      </p:sp>
      <p:sp>
        <p:nvSpPr>
          <p:cNvPr id="1048636" name="Rectangle 6"/>
          <p:cNvSpPr>
            <a:spLocks noChangeArrowheads="1"/>
          </p:cNvSpPr>
          <p:nvPr/>
        </p:nvSpPr>
        <p:spPr bwMode="auto">
          <a:xfrm>
            <a:off x="0" y="6083300"/>
            <a:ext cx="9144000" cy="774700"/>
          </a:xfrm>
          <a:prstGeom prst="rect"/>
          <a:solidFill>
            <a:schemeClr val="bg1"/>
          </a:solidFill>
          <a:ln w="12700" algn="ctr">
            <a:noFill/>
            <a:round/>
            <a:headEnd type="none" w="sm" len="sm"/>
            <a:tailEnd type="none" w="sm" len="sm"/>
          </a:ln>
        </p:spPr>
        <p:txBody>
          <a:bodyPr/>
          <a:p>
            <a:endParaRPr lang="en-US"/>
          </a:p>
        </p:txBody>
      </p:sp>
      <p:sp>
        <p:nvSpPr>
          <p:cNvPr id="1048637" name="Title 3"/>
          <p:cNvSpPr txBox="1"/>
          <p:nvPr/>
        </p:nvSpPr>
        <p:spPr bwMode="auto">
          <a:xfrm>
            <a:off x="687388" y="6118225"/>
            <a:ext cx="7848600" cy="739775"/>
          </a:xfrm>
          <a:prstGeom prst="rect"/>
          <a:noFill/>
          <a:ln w="9525">
            <a:noFill/>
            <a:miter lim="800000"/>
            <a:headEnd/>
            <a:tailEnd/>
          </a:ln>
        </p:spPr>
        <p:txBody>
          <a:bodyPr anchor="b" bIns="46038" lIns="92075" rIns="92075" tIns="46038"/>
          <a:p>
            <a:pPr algn="ctr"/>
            <a:r>
              <a:rPr dirty="0" sz="4400" kern="0" lang="en-US">
                <a:solidFill>
                  <a:srgbClr val="00CC00"/>
                </a:solidFill>
                <a:latin typeface="+mj-lt"/>
                <a:ea typeface="+mj-ea"/>
                <a:cs typeface="+mj-cs"/>
              </a:rPr>
              <a:t>Scarce and Expensive</a:t>
            </a:r>
          </a:p>
        </p:txBody>
      </p:sp>
      <p:sp>
        <p:nvSpPr>
          <p:cNvPr id="1048638" name="TextBox 8"/>
          <p:cNvSpPr txBox="1">
            <a:spLocks noChangeArrowheads="1"/>
          </p:cNvSpPr>
          <p:nvPr/>
        </p:nvSpPr>
        <p:spPr bwMode="auto">
          <a:xfrm>
            <a:off x="4281488" y="2867025"/>
            <a:ext cx="2278380" cy="1513840"/>
          </a:xfrm>
          <a:prstGeom prst="rect"/>
          <a:solidFill>
            <a:schemeClr val="bg1"/>
          </a:solidFill>
          <a:ln w="9525">
            <a:noFill/>
            <a:miter lim="800000"/>
            <a:headEnd/>
            <a:tailEnd/>
          </a:ln>
        </p:spPr>
        <p:txBody>
          <a:bodyPr wrap="none">
            <a:spAutoFit/>
          </a:bodyPr>
          <a:p>
            <a:r>
              <a:rPr dirty="0" sz="9600" lang="en-US">
                <a:solidFill>
                  <a:srgbClr val="00CC00"/>
                </a:solidFill>
                <a:latin typeface="Impact" pitchFamily="34" charset="0"/>
                <a:cs typeface="Aharoni" pitchFamily="2" charset="-79"/>
              </a:rPr>
              <a:t>$$$</a:t>
            </a:r>
          </a:p>
        </p:txBody>
      </p:sp>
      <p:sp>
        <p:nvSpPr>
          <p:cNvPr id="1048639" name="灯片编号占位符 1"/>
          <p:cNvSpPr>
            <a:spLocks noGrp="1"/>
          </p:cNvSpPr>
          <p:nvPr>
            <p:ph type="sldNum" sz="quarter" idx="12"/>
          </p:nvPr>
        </p:nvSpPr>
        <p:spPr/>
        <p:txBody>
          <a:bodyPr/>
          <a:p>
            <a:fld id="{91DCE0E6-95BE-4289-A6EC-F8686BFFE4EF}" type="slidenum">
              <a:rPr altLang="en-US" lang="zh-CN" smtClean="0"/>
              <a:t>13</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9" presetSubtype="0">
                                  <p:stCondLst>
                                    <p:cond delay="0"/>
                                  </p:stCondLst>
                                  <p:childTnLst>
                                    <p:set>
                                      <p:cBhvr>
                                        <p:cTn dur="1" fill="hold" id="6">
                                          <p:stCondLst>
                                            <p:cond delay="0"/>
                                          </p:stCondLst>
                                        </p:cTn>
                                        <p:tgtEl>
                                          <p:spTgt spid="2097163"/>
                                        </p:tgtEl>
                                        <p:attrNameLst>
                                          <p:attrName>style.visibility</p:attrName>
                                        </p:attrNameLst>
                                      </p:cBhvr>
                                      <p:to>
                                        <p:strVal val="visible"/>
                                      </p:to>
                                    </p:set>
                                    <p:animEffect transition="in" filter="dissolve">
                                      <p:cBhvr>
                                        <p:cTn dur="1000" id="7"/>
                                        <p:tgtEl>
                                          <p:spTgt spid="209716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 presetSubtype="0">
                                  <p:stCondLst>
                                    <p:cond delay="0"/>
                                  </p:stCondLst>
                                  <p:childTnLst>
                                    <p:set>
                                      <p:cBhvr>
                                        <p:cTn dur="1" fill="hold" id="11">
                                          <p:stCondLst>
                                            <p:cond delay="0"/>
                                          </p:stCondLst>
                                        </p:cTn>
                                        <p:tgtEl>
                                          <p:spTgt spid="1048637"/>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1048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p:bldP spid="10486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0" name="Title 3"/>
          <p:cNvSpPr>
            <a:spLocks noGrp="1"/>
          </p:cNvSpPr>
          <p:nvPr>
            <p:ph type="title"/>
          </p:nvPr>
        </p:nvSpPr>
        <p:spPr>
          <a:xfrm>
            <a:off x="1403176" y="44624"/>
            <a:ext cx="6553200" cy="1143000"/>
          </a:xfrm>
        </p:spPr>
        <p:txBody>
          <a:bodyPr>
            <a:normAutofit/>
          </a:bodyPr>
          <a:p>
            <a:r>
              <a:rPr altLang="zh-CN" dirty="0" lang="en-US">
                <a:latin typeface="Calibri" panose="020F0502020204030204" pitchFamily="34" charset="0"/>
                <a:ea typeface="楷体" panose="02010609060101010101" pitchFamily="49" charset="-122"/>
                <a:cs typeface="Arial" panose="020B0604020202020204" pitchFamily="34" charset="0"/>
              </a:rPr>
              <a:t>Value of Wireless Spectrum</a:t>
            </a:r>
            <a:endParaRPr altLang="en-US" dirty="0" lang="zh-CN">
              <a:latin typeface="Calibri" panose="020F0502020204030204" pitchFamily="34" charset="0"/>
              <a:ea typeface="楷体" panose="02010609060101010101" pitchFamily="49" charset="-122"/>
              <a:cs typeface="Arial" panose="020B0604020202020204" pitchFamily="34" charset="0"/>
            </a:endParaRPr>
          </a:p>
        </p:txBody>
      </p:sp>
      <p:sp>
        <p:nvSpPr>
          <p:cNvPr id="1048641" name="Slide Number Placeholder 1"/>
          <p:cNvSpPr>
            <a:spLocks noGrp="1"/>
          </p:cNvSpPr>
          <p:nvPr>
            <p:ph type="sldNum" sz="quarter" idx="12"/>
          </p:nvPr>
        </p:nvSpPr>
        <p:spPr/>
        <p:txBody>
          <a:bodyPr/>
          <a:p>
            <a:fld id="{1A0BFF00-BB5F-413E-90B3-DF71079531B9}" type="slidenum">
              <a:rPr altLang="zh-CN" lang="en-US" smtClean="0"/>
              <a:t>14</a:t>
            </a:fld>
            <a:endParaRPr altLang="zh-CN" lang="en-US"/>
          </a:p>
          <a:p>
            <a:endParaRPr altLang="zh-CN" lang="en-US"/>
          </a:p>
        </p:txBody>
      </p:sp>
      <p:pic>
        <p:nvPicPr>
          <p:cNvPr id="2097164" name="Picture 2"/>
          <p:cNvPicPr>
            <a:picLocks noChangeAspect="1"/>
          </p:cNvPicPr>
          <p:nvPr/>
        </p:nvPicPr>
        <p:blipFill>
          <a:blip xmlns:r="http://schemas.openxmlformats.org/officeDocument/2006/relationships" r:embed="rId1"/>
          <a:stretch>
            <a:fillRect/>
          </a:stretch>
        </p:blipFill>
        <p:spPr>
          <a:xfrm>
            <a:off x="2455533" y="1115818"/>
            <a:ext cx="6148915" cy="5697558"/>
          </a:xfrm>
          <a:prstGeom prst="rect"/>
        </p:spPr>
      </p:pic>
      <p:sp>
        <p:nvSpPr>
          <p:cNvPr id="1048642" name="Content Placeholder 4"/>
          <p:cNvSpPr>
            <a:spLocks noGrp="1"/>
          </p:cNvSpPr>
          <p:nvPr>
            <p:ph idx="1"/>
          </p:nvPr>
        </p:nvSpPr>
        <p:spPr>
          <a:xfrm>
            <a:off x="251520" y="2636912"/>
            <a:ext cx="2808312" cy="2088232"/>
          </a:xfrm>
        </p:spPr>
        <p:txBody>
          <a:bodyPr/>
          <a:p>
            <a:pPr indent="0" marL="0">
              <a:buNone/>
            </a:pPr>
            <a:r>
              <a:rPr altLang="zh-CN" b="1" dirty="0" sz="2000" lang="en-US">
                <a:solidFill>
                  <a:srgbClr val="FF0000"/>
                </a:solidFill>
                <a:latin typeface="Times New Roman" panose="02020603050405020304" pitchFamily="18" charset="0"/>
                <a:cs typeface="Times New Roman" panose="02020603050405020304" pitchFamily="18" charset="0"/>
              </a:rPr>
              <a:t>2015</a:t>
            </a:r>
            <a:r>
              <a:rPr altLang="en-US" b="1" dirty="0" sz="2000" lang="zh-CN">
                <a:solidFill>
                  <a:srgbClr val="FF0000"/>
                </a:solidFill>
              </a:rPr>
              <a:t>年</a:t>
            </a:r>
            <a:r>
              <a:rPr altLang="zh-CN" b="1" dirty="0" sz="2000" lang="en-US">
                <a:solidFill>
                  <a:srgbClr val="FF0000"/>
                </a:solidFill>
                <a:latin typeface="Times New Roman" panose="02020603050405020304" pitchFamily="18" charset="0"/>
                <a:cs typeface="Times New Roman" panose="02020603050405020304" pitchFamily="18" charset="0"/>
              </a:rPr>
              <a:t>1</a:t>
            </a:r>
            <a:r>
              <a:rPr altLang="en-US" b="1" dirty="0" sz="2000" lang="zh-CN">
                <a:solidFill>
                  <a:srgbClr val="FF0000"/>
                </a:solidFill>
              </a:rPr>
              <a:t>月，美国联邦通信委员会</a:t>
            </a:r>
            <a:r>
              <a:rPr altLang="en-US" b="1" dirty="0" sz="2000" lang="zh-CN">
                <a:solidFill>
                  <a:srgbClr val="FF0000"/>
                </a:solidFill>
                <a:latin typeface="Times New Roman" panose="02020603050405020304" pitchFamily="18" charset="0"/>
                <a:cs typeface="Times New Roman" panose="02020603050405020304" pitchFamily="18" charset="0"/>
              </a:rPr>
              <a:t>（</a:t>
            </a:r>
            <a:r>
              <a:rPr altLang="zh-CN" b="1" dirty="0" sz="2000" lang="en-US">
                <a:solidFill>
                  <a:srgbClr val="FF0000"/>
                </a:solidFill>
                <a:latin typeface="Times New Roman" panose="02020603050405020304" pitchFamily="18" charset="0"/>
                <a:cs typeface="Times New Roman" panose="02020603050405020304" pitchFamily="18" charset="0"/>
              </a:rPr>
              <a:t>FCC</a:t>
            </a:r>
            <a:r>
              <a:rPr altLang="en-US" b="1" dirty="0" sz="2000" lang="zh-CN">
                <a:solidFill>
                  <a:srgbClr val="FF0000"/>
                </a:solidFill>
                <a:latin typeface="Times New Roman" panose="02020603050405020304" pitchFamily="18" charset="0"/>
                <a:cs typeface="Times New Roman" panose="02020603050405020304" pitchFamily="18" charset="0"/>
              </a:rPr>
              <a:t>）</a:t>
            </a:r>
            <a:r>
              <a:rPr altLang="zh-CN" b="1" dirty="0" sz="2000" lang="en-US">
                <a:solidFill>
                  <a:srgbClr val="FF0000"/>
                </a:solidFill>
                <a:latin typeface="Times New Roman" panose="02020603050405020304" pitchFamily="18" charset="0"/>
                <a:cs typeface="Times New Roman" panose="02020603050405020304" pitchFamily="18" charset="0"/>
              </a:rPr>
              <a:t>65MHz</a:t>
            </a:r>
            <a:r>
              <a:rPr altLang="en-US" b="1" dirty="0" sz="2000" lang="zh-CN">
                <a:solidFill>
                  <a:srgbClr val="FF0000"/>
                </a:solidFill>
              </a:rPr>
              <a:t>无线频谱拍卖获得</a:t>
            </a:r>
            <a:r>
              <a:rPr altLang="zh-CN" b="1" dirty="0" sz="2000" lang="en-US">
                <a:solidFill>
                  <a:srgbClr val="FF0000"/>
                </a:solidFill>
                <a:latin typeface="Times New Roman" panose="02020603050405020304" pitchFamily="18" charset="0"/>
                <a:cs typeface="Times New Roman" panose="02020603050405020304" pitchFamily="18" charset="0"/>
              </a:rPr>
              <a:t>449</a:t>
            </a:r>
            <a:r>
              <a:rPr altLang="en-US" b="1" dirty="0" sz="2000" lang="zh-CN">
                <a:solidFill>
                  <a:srgbClr val="FF0000"/>
                </a:solidFill>
              </a:rPr>
              <a:t>亿美元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7" name="Rectangle 2"/>
          <p:cNvSpPr>
            <a:spLocks noGrp="1" noChangeArrowheads="1"/>
          </p:cNvSpPr>
          <p:nvPr>
            <p:ph type="title"/>
          </p:nvPr>
        </p:nvSpPr>
        <p:spPr/>
        <p:txBody>
          <a:bodyPr/>
          <a:p>
            <a:r>
              <a:rPr dirty="0" lang="en-US"/>
              <a:t>Spectrum Regulation</a:t>
            </a:r>
          </a:p>
        </p:txBody>
      </p:sp>
      <p:sp>
        <p:nvSpPr>
          <p:cNvPr id="1048648" name="Rectangle 3"/>
          <p:cNvSpPr>
            <a:spLocks noGrp="1" noChangeArrowheads="1"/>
          </p:cNvSpPr>
          <p:nvPr>
            <p:ph type="body" idx="1"/>
          </p:nvPr>
        </p:nvSpPr>
        <p:spPr>
          <a:xfrm>
            <a:off x="381000" y="1676400"/>
            <a:ext cx="8229600" cy="4114800"/>
          </a:xfrm>
        </p:spPr>
        <p:txBody>
          <a:bodyPr/>
          <a:p>
            <a:r>
              <a:rPr dirty="0" sz="2800" lang="en-US"/>
              <a:t>Spectrum is a scarce public resource</a:t>
            </a:r>
          </a:p>
          <a:p>
            <a:r>
              <a:rPr dirty="0" sz="2800" lang="en-US"/>
              <a:t>Spectrum allocation </a:t>
            </a:r>
            <a:r>
              <a:rPr dirty="0" sz="2800" lang="en-US">
                <a:solidFill>
                  <a:srgbClr val="ED6C00"/>
                </a:solidFill>
              </a:rPr>
              <a:t>in US </a:t>
            </a:r>
            <a:r>
              <a:rPr dirty="0" sz="2800" lang="en-US"/>
              <a:t>is controlled by </a:t>
            </a:r>
            <a:r>
              <a:rPr dirty="0" sz="2800" lang="en-US">
                <a:solidFill>
                  <a:srgbClr val="ED6C00"/>
                </a:solidFill>
              </a:rPr>
              <a:t>FCC</a:t>
            </a:r>
            <a:r>
              <a:rPr dirty="0" sz="2800" lang="en-US"/>
              <a:t> (commercial) or OSM (defense)</a:t>
            </a:r>
          </a:p>
          <a:p>
            <a:r>
              <a:rPr dirty="0" sz="2800" lang="en-US"/>
              <a:t>FCC auctions spectral blocks for set applications</a:t>
            </a:r>
          </a:p>
          <a:p>
            <a:r>
              <a:rPr dirty="0" sz="2800" lang="en-US"/>
              <a:t>Some spectrum set aside for universal use</a:t>
            </a:r>
          </a:p>
          <a:p>
            <a:r>
              <a:rPr dirty="0" sz="2800" lang="en-US"/>
              <a:t>Worldwide spectrum controlled by </a:t>
            </a:r>
            <a:r>
              <a:rPr dirty="0" sz="2800" lang="en-US">
                <a:solidFill>
                  <a:srgbClr val="ED6C00"/>
                </a:solidFill>
              </a:rPr>
              <a:t>ITU-R</a:t>
            </a:r>
          </a:p>
        </p:txBody>
      </p:sp>
      <p:sp>
        <p:nvSpPr>
          <p:cNvPr id="1048649" name="灯片编号占位符 1"/>
          <p:cNvSpPr>
            <a:spLocks noGrp="1"/>
          </p:cNvSpPr>
          <p:nvPr>
            <p:ph type="sldNum" sz="quarter" idx="12"/>
          </p:nvPr>
        </p:nvSpPr>
        <p:spPr/>
        <p:txBody>
          <a:bodyPr/>
          <a:p>
            <a:fld id="{91DCE0E6-95BE-4289-A6EC-F8686BFFE4EF}" type="slidenum">
              <a:rPr altLang="en-US" lang="zh-CN" smtClean="0"/>
              <a:t>15</a:t>
            </a:fld>
            <a:endParaRPr altLang="en-US" lang="zh-CN"/>
          </a:p>
        </p:txBody>
      </p:sp>
      <mc:AlternateContent xmlns:mc="http://schemas.openxmlformats.org/markup-compatibility/2006">
        <mc:Choice xmlns:p14="http://schemas.microsoft.com/office/powerpoint/2010/main" Requires="p14">
          <p:contentPart p14:bwMode="auto" r:id="rId1">
            <p14:nvContentPartPr>
              <p14:cNvPr id="1049033" name=""/>
              <p14:cNvContentPartPr/>
              <p14:nvPr/>
            </p14:nvContentPartPr>
            <p14:xfrm>
              <a:off x="7245131" y="412318"/>
              <a:ext cx="141920" cy="7243"/>
            </p14:xfrm>
          </p:contentPart>
        </mc:Choice>
        <mc:Fallback>
          <p:sp>
            <p:nvSpPr>
              <p:cNvPr id="1049033" name=""/>
              <p:cNvSpPr/>
              <p:nvPr/>
            </p:nvSpPr>
            <p:spPr>
              <a:xfrm>
                <a:off x="7245131" y="412318"/>
                <a:ext cx="141920" cy="7243"/>
              </a:xfrm>
            </p:spPr>
          </p:sp>
        </mc:Fallback>
      </mc:AlternateContent>
      <mc:AlternateContent xmlns:mc="http://schemas.openxmlformats.org/markup-compatibility/2006">
        <mc:Choice xmlns:p14="http://schemas.microsoft.com/office/powerpoint/2010/main" Requires="p14">
          <p:contentPart p14:bwMode="auto" r:id="rId2">
            <p14:nvContentPartPr>
              <p14:cNvPr id="1049034" name=""/>
              <p14:cNvContentPartPr/>
              <p14:nvPr/>
            </p14:nvContentPartPr>
            <p14:xfrm>
              <a:off x="7285898" y="429462"/>
              <a:ext cx="44954" cy="218540"/>
            </p14:xfrm>
          </p:contentPart>
        </mc:Choice>
        <mc:Fallback>
          <p:sp>
            <p:nvSpPr>
              <p:cNvPr id="1049034" name=""/>
              <p:cNvSpPr/>
              <p:nvPr/>
            </p:nvSpPr>
            <p:spPr>
              <a:xfrm>
                <a:off x="7285898" y="429462"/>
                <a:ext cx="44954" cy="218540"/>
              </a:xfrm>
            </p:spPr>
          </p:sp>
        </mc:Fallback>
      </mc:AlternateContent>
      <mc:AlternateContent xmlns:mc="http://schemas.openxmlformats.org/markup-compatibility/2006">
        <mc:Choice xmlns:p14="http://schemas.microsoft.com/office/powerpoint/2010/main" Requires="p14">
          <p:contentPart p14:bwMode="auto" r:id="rId3">
            <p14:nvContentPartPr>
              <p14:cNvPr id="1049035" name=""/>
              <p14:cNvContentPartPr/>
              <p14:nvPr/>
            </p14:nvContentPartPr>
            <p14:xfrm>
              <a:off x="7247671" y="640420"/>
              <a:ext cx="163865" cy="20940"/>
            </p14:xfrm>
          </p:contentPart>
        </mc:Choice>
        <mc:Fallback>
          <p:sp>
            <p:nvSpPr>
              <p:cNvPr id="1049035" name=""/>
              <p:cNvSpPr/>
              <p:nvPr/>
            </p:nvSpPr>
            <p:spPr>
              <a:xfrm>
                <a:off x="7247671" y="640420"/>
                <a:ext cx="163865" cy="20940"/>
              </a:xfrm>
            </p:spPr>
          </p:sp>
        </mc:Fallback>
      </mc:AlternateContent>
      <mc:AlternateContent xmlns:mc="http://schemas.openxmlformats.org/markup-compatibility/2006">
        <mc:Choice xmlns:p14="http://schemas.microsoft.com/office/powerpoint/2010/main" Requires="p14">
          <p:contentPart p14:bwMode="auto" r:id="rId4">
            <p14:nvContentPartPr>
              <p14:cNvPr id="1049036" name=""/>
              <p14:cNvContentPartPr/>
              <p14:nvPr/>
            </p14:nvContentPartPr>
            <p14:xfrm>
              <a:off x="7214652" y="646481"/>
              <a:ext cx="161721" cy="26166"/>
            </p14:xfrm>
          </p:contentPart>
        </mc:Choice>
        <mc:Fallback>
          <p:sp>
            <p:nvSpPr>
              <p:cNvPr id="1049036" name=""/>
              <p:cNvSpPr/>
              <p:nvPr/>
            </p:nvSpPr>
            <p:spPr>
              <a:xfrm>
                <a:off x="7214652" y="646481"/>
                <a:ext cx="161721" cy="26166"/>
              </a:xfrm>
            </p:spPr>
          </p:sp>
        </mc:Fallback>
      </mc:AlternateContent>
      <mc:AlternateContent xmlns:mc="http://schemas.openxmlformats.org/markup-compatibility/2006">
        <mc:Choice xmlns:p14="http://schemas.microsoft.com/office/powerpoint/2010/main" Requires="p14">
          <p:contentPart p14:bwMode="auto" r:id="rId5">
            <p14:nvContentPartPr>
              <p14:cNvPr id="1049037" name=""/>
              <p14:cNvContentPartPr/>
              <p14:nvPr/>
            </p14:nvContentPartPr>
            <p14:xfrm>
              <a:off x="7212748" y="675140"/>
              <a:ext cx="149347" cy="12629"/>
            </p14:xfrm>
          </p:contentPart>
        </mc:Choice>
        <mc:Fallback>
          <p:sp>
            <p:nvSpPr>
              <p:cNvPr id="1049037" name=""/>
              <p:cNvSpPr/>
              <p:nvPr/>
            </p:nvSpPr>
            <p:spPr>
              <a:xfrm>
                <a:off x="7212748" y="675140"/>
                <a:ext cx="149347" cy="12629"/>
              </a:xfrm>
            </p:spPr>
          </p:sp>
        </mc:Fallback>
      </mc:AlternateContent>
      <mc:AlternateContent xmlns:mc="http://schemas.openxmlformats.org/markup-compatibility/2006">
        <mc:Choice xmlns:p14="http://schemas.microsoft.com/office/powerpoint/2010/main" Requires="p14">
          <p:contentPart p14:bwMode="auto" r:id="rId6">
            <p14:nvContentPartPr>
              <p14:cNvPr id="1049038" name=""/>
              <p14:cNvContentPartPr/>
              <p14:nvPr/>
            </p14:nvContentPartPr>
            <p14:xfrm>
              <a:off x="7433503" y="414517"/>
              <a:ext cx="134481" cy="257019"/>
            </p14:xfrm>
          </p:contentPart>
        </mc:Choice>
        <mc:Fallback>
          <p:sp>
            <p:nvSpPr>
              <p:cNvPr id="1049038" name=""/>
              <p:cNvSpPr/>
              <p:nvPr/>
            </p:nvSpPr>
            <p:spPr>
              <a:xfrm>
                <a:off x="7433503" y="414517"/>
                <a:ext cx="134481" cy="257019"/>
              </a:xfrm>
            </p:spPr>
          </p:sp>
        </mc:Fallback>
      </mc:AlternateContent>
      <mc:AlternateContent xmlns:mc="http://schemas.openxmlformats.org/markup-compatibility/2006">
        <mc:Choice xmlns:p14="http://schemas.microsoft.com/office/powerpoint/2010/main" Requires="p14">
          <p:contentPart p14:bwMode="auto" r:id="rId7">
            <p14:nvContentPartPr>
              <p14:cNvPr id="1049039" name=""/>
              <p14:cNvContentPartPr/>
              <p14:nvPr/>
            </p14:nvContentPartPr>
            <p14:xfrm>
              <a:off x="7574321" y="434541"/>
              <a:ext cx="146402" cy="269243"/>
            </p14:xfrm>
          </p:contentPart>
        </mc:Choice>
        <mc:Fallback>
          <p:sp>
            <p:nvSpPr>
              <p:cNvPr id="1049039" name=""/>
              <p:cNvSpPr/>
              <p:nvPr/>
            </p:nvSpPr>
            <p:spPr>
              <a:xfrm>
                <a:off x="7574321" y="434541"/>
                <a:ext cx="146402" cy="269243"/>
              </a:xfrm>
            </p:spPr>
          </p:sp>
        </mc:Fallback>
      </mc:AlternateContent>
      <mc:AlternateContent xmlns:mc="http://schemas.openxmlformats.org/markup-compatibility/2006">
        <mc:Choice xmlns:p14="http://schemas.microsoft.com/office/powerpoint/2010/main" Requires="p14">
          <p:contentPart p14:bwMode="auto" r:id="rId8">
            <p14:nvContentPartPr>
              <p14:cNvPr id="1049040" name=""/>
              <p14:cNvContentPartPr/>
              <p14:nvPr/>
            </p14:nvContentPartPr>
            <p14:xfrm>
              <a:off x="7747392" y="446605"/>
              <a:ext cx="31205" cy="242057"/>
            </p14:xfrm>
          </p:contentPart>
        </mc:Choice>
        <mc:Fallback>
          <p:sp>
            <p:nvSpPr>
              <p:cNvPr id="1049040" name=""/>
              <p:cNvSpPr/>
              <p:nvPr/>
            </p:nvSpPr>
            <p:spPr>
              <a:xfrm>
                <a:off x="7747392" y="446605"/>
                <a:ext cx="31205" cy="242057"/>
              </a:xfrm>
            </p:spPr>
          </p:sp>
        </mc:Fallback>
      </mc:AlternateContent>
      <mc:AlternateContent xmlns:mc="http://schemas.openxmlformats.org/markup-compatibility/2006">
        <mc:Choice xmlns:p14="http://schemas.microsoft.com/office/powerpoint/2010/main" Requires="p14">
          <p:contentPart p14:bwMode="auto" r:id="rId9">
            <p14:nvContentPartPr>
              <p14:cNvPr id="1049041" name=""/>
              <p14:cNvContentPartPr/>
              <p14:nvPr/>
            </p14:nvContentPartPr>
            <p14:xfrm>
              <a:off x="7745655" y="433906"/>
              <a:ext cx="98887" cy="216265"/>
            </p14:xfrm>
          </p:contentPart>
        </mc:Choice>
        <mc:Fallback>
          <p:sp>
            <p:nvSpPr>
              <p:cNvPr id="1049041" name=""/>
              <p:cNvSpPr/>
              <p:nvPr/>
            </p:nvSpPr>
            <p:spPr>
              <a:xfrm>
                <a:off x="7745655" y="433906"/>
                <a:ext cx="98887" cy="216265"/>
              </a:xfrm>
            </p:spPr>
          </p:sp>
        </mc:Fallback>
      </mc:AlternateContent>
      <mc:AlternateContent xmlns:mc="http://schemas.openxmlformats.org/markup-compatibility/2006">
        <mc:Choice xmlns:p14="http://schemas.microsoft.com/office/powerpoint/2010/main" Requires="p14">
          <p:contentPart p14:bwMode="auto" r:id="rId10">
            <p14:nvContentPartPr>
              <p14:cNvPr id="1049042" name=""/>
              <p14:cNvContentPartPr/>
              <p14:nvPr/>
            </p14:nvContentPartPr>
            <p14:xfrm>
              <a:off x="7873115" y="434541"/>
              <a:ext cx="61712" cy="304461"/>
            </p14:xfrm>
          </p:contentPart>
        </mc:Choice>
        <mc:Fallback>
          <p:sp>
            <p:nvSpPr>
              <p:cNvPr id="1049042" name=""/>
              <p:cNvSpPr/>
              <p:nvPr/>
            </p:nvSpPr>
            <p:spPr>
              <a:xfrm>
                <a:off x="7873115" y="434541"/>
                <a:ext cx="61712" cy="304461"/>
              </a:xfrm>
            </p:spPr>
          </p:sp>
        </mc:Fallback>
      </mc:AlternateContent>
      <mc:AlternateContent xmlns:mc="http://schemas.openxmlformats.org/markup-compatibility/2006">
        <mc:Choice xmlns:p14="http://schemas.microsoft.com/office/powerpoint/2010/main" Requires="p14">
          <p:contentPart p14:bwMode="auto" r:id="rId11">
            <p14:nvContentPartPr>
              <p14:cNvPr id="1049043" name=""/>
              <p14:cNvContentPartPr/>
              <p14:nvPr/>
            </p14:nvContentPartPr>
            <p14:xfrm>
              <a:off x="7167030" y="656087"/>
              <a:ext cx="168689" cy="29466"/>
            </p14:xfrm>
          </p:contentPart>
        </mc:Choice>
        <mc:Fallback>
          <p:sp>
            <p:nvSpPr>
              <p:cNvPr id="1049043" name=""/>
              <p:cNvSpPr/>
              <p:nvPr/>
            </p:nvSpPr>
            <p:spPr>
              <a:xfrm>
                <a:off x="7167030" y="656087"/>
                <a:ext cx="168689" cy="29466"/>
              </a:xfrm>
            </p:spPr>
          </p:sp>
        </mc:Fallback>
      </mc:AlternateContent>
      <mc:AlternateContent xmlns:mc="http://schemas.openxmlformats.org/markup-compatibility/2006">
        <mc:Choice xmlns:p14="http://schemas.microsoft.com/office/powerpoint/2010/main" Requires="p14">
          <p:contentPart p14:bwMode="auto" r:id="rId12">
            <p14:nvContentPartPr>
              <p14:cNvPr id="1049044" name=""/>
              <p14:cNvContentPartPr/>
              <p14:nvPr/>
            </p14:nvContentPartPr>
            <p14:xfrm>
              <a:off x="6975483" y="174620"/>
              <a:ext cx="1105073" cy="756283"/>
            </p14:xfrm>
          </p:contentPart>
        </mc:Choice>
        <mc:Fallback>
          <p:sp>
            <p:nvSpPr>
              <p:cNvPr id="1049044" name=""/>
              <p:cNvSpPr/>
              <p:nvPr/>
            </p:nvSpPr>
            <p:spPr>
              <a:xfrm>
                <a:off x="6975483" y="174620"/>
                <a:ext cx="1105073" cy="756283"/>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0" name="Title 1"/>
          <p:cNvSpPr>
            <a:spLocks noGrp="1"/>
          </p:cNvSpPr>
          <p:nvPr>
            <p:ph type="title"/>
          </p:nvPr>
        </p:nvSpPr>
        <p:spPr>
          <a:xfrm>
            <a:off x="401638" y="366713"/>
            <a:ext cx="8229600" cy="1143000"/>
          </a:xfrm>
        </p:spPr>
        <p:txBody>
          <a:bodyPr/>
          <a:p>
            <a:r>
              <a:rPr dirty="0" lang="en-US"/>
              <a:t>Spectral Reuse</a:t>
            </a:r>
          </a:p>
        </p:txBody>
      </p:sp>
      <p:sp>
        <p:nvSpPr>
          <p:cNvPr id="1048651" name="Content Placeholder 2"/>
          <p:cNvSpPr>
            <a:spLocks noGrp="1"/>
          </p:cNvSpPr>
          <p:nvPr>
            <p:ph idx="1"/>
          </p:nvPr>
        </p:nvSpPr>
        <p:spPr>
          <a:xfrm>
            <a:off x="417513" y="1465263"/>
            <a:ext cx="8099425" cy="717550"/>
          </a:xfrm>
        </p:spPr>
        <p:txBody>
          <a:bodyPr/>
          <a:p>
            <a:pPr>
              <a:buFont typeface="Wingdings" pitchFamily="2" charset="2"/>
              <a:buNone/>
            </a:pPr>
            <a:r>
              <a:rPr sz="3600" lang="en-US"/>
              <a:t>Due to its scarcity, spectrum is </a:t>
            </a:r>
            <a:r>
              <a:rPr sz="3600" i="1" lang="en-US"/>
              <a:t>reused</a:t>
            </a:r>
          </a:p>
          <a:p>
            <a:endParaRPr lang="en-US"/>
          </a:p>
        </p:txBody>
      </p:sp>
      <p:grpSp>
        <p:nvGrpSpPr>
          <p:cNvPr id="73" name="Group 102"/>
          <p:cNvGrpSpPr/>
          <p:nvPr/>
        </p:nvGrpSpPr>
        <p:grpSpPr bwMode="auto">
          <a:xfrm>
            <a:off x="374650" y="2200275"/>
            <a:ext cx="3968750" cy="3159125"/>
            <a:chOff x="376890" y="2467429"/>
            <a:chExt cx="4078997" cy="3323771"/>
          </a:xfrm>
        </p:grpSpPr>
        <p:grpSp>
          <p:nvGrpSpPr>
            <p:cNvPr id="74" name="Group 6"/>
            <p:cNvGrpSpPr/>
            <p:nvPr/>
          </p:nvGrpSpPr>
          <p:grpSpPr bwMode="auto">
            <a:xfrm>
              <a:off x="376890" y="3204032"/>
              <a:ext cx="4078997" cy="2587168"/>
              <a:chOff x="458" y="1834"/>
              <a:chExt cx="3259" cy="2081"/>
            </a:xfrm>
          </p:grpSpPr>
          <p:grpSp>
            <p:nvGrpSpPr>
              <p:cNvPr id="75" name="Group 7"/>
              <p:cNvGrpSpPr/>
              <p:nvPr/>
            </p:nvGrpSpPr>
            <p:grpSpPr bwMode="auto">
              <a:xfrm>
                <a:off x="458" y="1834"/>
                <a:ext cx="3259" cy="2081"/>
                <a:chOff x="458" y="1834"/>
                <a:chExt cx="3259" cy="2081"/>
              </a:xfrm>
            </p:grpSpPr>
            <p:sp>
              <p:nvSpPr>
                <p:cNvPr id="1048652" name="AutoShape 8"/>
                <p:cNvSpPr>
                  <a:spLocks noChangeArrowheads="1"/>
                </p:cNvSpPr>
                <p:nvPr/>
              </p:nvSpPr>
              <p:spPr bwMode="auto">
                <a:xfrm>
                  <a:off x="2289" y="3394"/>
                  <a:ext cx="816" cy="514"/>
                </a:xfrm>
                <a:prstGeom prst="hexagon">
                  <a:avLst>
                    <a:gd name="adj" fmla="val 39681"/>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53" name="AutoShape 9"/>
                <p:cNvSpPr>
                  <a:spLocks noChangeArrowheads="1"/>
                </p:cNvSpPr>
                <p:nvPr/>
              </p:nvSpPr>
              <p:spPr bwMode="auto">
                <a:xfrm>
                  <a:off x="2291" y="2874"/>
                  <a:ext cx="815" cy="515"/>
                </a:xfrm>
                <a:prstGeom prst="hexagon">
                  <a:avLst>
                    <a:gd name="adj" fmla="val 39556"/>
                    <a:gd name="vf" fmla="val 115470"/>
                  </a:avLst>
                </a:prstGeom>
                <a:solidFill>
                  <a:srgbClr val="330099"/>
                </a:solidFill>
                <a:ln w="25400">
                  <a:solidFill>
                    <a:srgbClr val="000000"/>
                  </a:solidFill>
                  <a:miter lim="800000"/>
                  <a:headEnd/>
                  <a:tailEnd/>
                </a:ln>
              </p:spPr>
              <p:txBody>
                <a:bodyPr anchor="ctr" wrap="none"/>
                <a:p>
                  <a:endParaRPr sz="2800" lang="en-US">
                    <a:solidFill>
                      <a:srgbClr val="ED6C00"/>
                    </a:solidFill>
                  </a:endParaRPr>
                </a:p>
              </p:txBody>
            </p:sp>
            <p:sp>
              <p:nvSpPr>
                <p:cNvPr id="1048654" name="AutoShape 10"/>
                <p:cNvSpPr>
                  <a:spLocks noChangeArrowheads="1"/>
                </p:cNvSpPr>
                <p:nvPr/>
              </p:nvSpPr>
              <p:spPr bwMode="auto">
                <a:xfrm>
                  <a:off x="1065" y="2352"/>
                  <a:ext cx="815" cy="515"/>
                </a:xfrm>
                <a:prstGeom prst="hexagon">
                  <a:avLst>
                    <a:gd name="adj" fmla="val 39556"/>
                    <a:gd name="vf" fmla="val 115470"/>
                  </a:avLst>
                </a:prstGeom>
                <a:solidFill>
                  <a:schemeClr val="accent1"/>
                </a:solidFill>
                <a:ln w="25400">
                  <a:solidFill>
                    <a:srgbClr val="000000"/>
                  </a:solidFill>
                  <a:miter lim="800000"/>
                  <a:headEnd/>
                  <a:tailEnd/>
                </a:ln>
              </p:spPr>
              <p:txBody>
                <a:bodyPr anchor="ctr" wrap="none"/>
                <a:p>
                  <a:endParaRPr sz="2800" lang="en-US">
                    <a:solidFill>
                      <a:srgbClr val="ED6C00"/>
                    </a:solidFill>
                  </a:endParaRPr>
                </a:p>
              </p:txBody>
            </p:sp>
            <p:sp>
              <p:nvSpPr>
                <p:cNvPr id="1048655" name="AutoShape 11"/>
                <p:cNvSpPr>
                  <a:spLocks noChangeArrowheads="1"/>
                </p:cNvSpPr>
                <p:nvPr/>
              </p:nvSpPr>
              <p:spPr bwMode="auto">
                <a:xfrm>
                  <a:off x="459" y="3139"/>
                  <a:ext cx="814" cy="514"/>
                </a:xfrm>
                <a:prstGeom prst="hexagon">
                  <a:avLst>
                    <a:gd name="adj" fmla="val 39584"/>
                    <a:gd name="vf" fmla="val 115470"/>
                  </a:avLst>
                </a:prstGeom>
                <a:solidFill>
                  <a:schemeClr val="accent1"/>
                </a:solidFill>
                <a:ln w="25400">
                  <a:solidFill>
                    <a:srgbClr val="000000"/>
                  </a:solidFill>
                  <a:miter lim="800000"/>
                  <a:headEnd/>
                  <a:tailEnd/>
                </a:ln>
              </p:spPr>
              <p:txBody>
                <a:bodyPr anchor="ctr" wrap="none"/>
                <a:p>
                  <a:endParaRPr sz="2800" lang="en-US">
                    <a:solidFill>
                      <a:srgbClr val="ED6C00"/>
                    </a:solidFill>
                  </a:endParaRPr>
                </a:p>
              </p:txBody>
            </p:sp>
            <p:sp>
              <p:nvSpPr>
                <p:cNvPr id="1048656" name="AutoShape 12"/>
                <p:cNvSpPr>
                  <a:spLocks noChangeArrowheads="1"/>
                </p:cNvSpPr>
                <p:nvPr/>
              </p:nvSpPr>
              <p:spPr bwMode="auto">
                <a:xfrm>
                  <a:off x="460" y="2613"/>
                  <a:ext cx="814" cy="514"/>
                </a:xfrm>
                <a:prstGeom prst="hexagon">
                  <a:avLst>
                    <a:gd name="adj" fmla="val 39584"/>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57" name="AutoShape 13"/>
                <p:cNvSpPr>
                  <a:spLocks noChangeArrowheads="1"/>
                </p:cNvSpPr>
                <p:nvPr/>
              </p:nvSpPr>
              <p:spPr bwMode="auto">
                <a:xfrm>
                  <a:off x="458" y="2095"/>
                  <a:ext cx="814" cy="513"/>
                </a:xfrm>
                <a:prstGeom prst="hexagon">
                  <a:avLst>
                    <a:gd name="adj" fmla="val 39661"/>
                    <a:gd name="vf" fmla="val 115470"/>
                  </a:avLst>
                </a:prstGeom>
                <a:solidFill>
                  <a:srgbClr val="330099"/>
                </a:solidFill>
                <a:ln w="25400">
                  <a:solidFill>
                    <a:srgbClr val="000000"/>
                  </a:solidFill>
                  <a:miter lim="800000"/>
                  <a:headEnd/>
                  <a:tailEnd/>
                </a:ln>
              </p:spPr>
              <p:txBody>
                <a:bodyPr anchor="ctr" wrap="none"/>
                <a:p>
                  <a:endParaRPr sz="2800" lang="en-US">
                    <a:solidFill>
                      <a:srgbClr val="ED6C00"/>
                    </a:solidFill>
                  </a:endParaRPr>
                </a:p>
              </p:txBody>
            </p:sp>
            <p:sp>
              <p:nvSpPr>
                <p:cNvPr id="1048658" name="Oval 14"/>
                <p:cNvSpPr>
                  <a:spLocks noChangeArrowheads="1"/>
                </p:cNvSpPr>
                <p:nvPr/>
              </p:nvSpPr>
              <p:spPr bwMode="auto">
                <a:xfrm>
                  <a:off x="850" y="2334"/>
                  <a:ext cx="29"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59" name="Oval 15"/>
                <p:cNvSpPr>
                  <a:spLocks noChangeArrowheads="1"/>
                </p:cNvSpPr>
                <p:nvPr/>
              </p:nvSpPr>
              <p:spPr bwMode="auto">
                <a:xfrm>
                  <a:off x="853" y="2853"/>
                  <a:ext cx="27"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0" name="Oval 16"/>
                <p:cNvSpPr>
                  <a:spLocks noChangeArrowheads="1"/>
                </p:cNvSpPr>
                <p:nvPr/>
              </p:nvSpPr>
              <p:spPr bwMode="auto">
                <a:xfrm>
                  <a:off x="851" y="3378"/>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1" name="Oval 17"/>
                <p:cNvSpPr>
                  <a:spLocks noChangeArrowheads="1"/>
                </p:cNvSpPr>
                <p:nvPr/>
              </p:nvSpPr>
              <p:spPr bwMode="auto">
                <a:xfrm>
                  <a:off x="1459" y="2592"/>
                  <a:ext cx="29" cy="33"/>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2" name="AutoShape 18"/>
                <p:cNvSpPr>
                  <a:spLocks noChangeArrowheads="1"/>
                </p:cNvSpPr>
                <p:nvPr/>
              </p:nvSpPr>
              <p:spPr bwMode="auto">
                <a:xfrm>
                  <a:off x="1071" y="1834"/>
                  <a:ext cx="815" cy="516"/>
                </a:xfrm>
                <a:prstGeom prst="hexagon">
                  <a:avLst>
                    <a:gd name="adj" fmla="val 39479"/>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63" name="AutoShape 19"/>
                <p:cNvSpPr>
                  <a:spLocks noChangeArrowheads="1"/>
                </p:cNvSpPr>
                <p:nvPr/>
              </p:nvSpPr>
              <p:spPr bwMode="auto">
                <a:xfrm>
                  <a:off x="1683" y="2097"/>
                  <a:ext cx="815" cy="514"/>
                </a:xfrm>
                <a:prstGeom prst="hexagon">
                  <a:avLst>
                    <a:gd name="adj" fmla="val 39633"/>
                    <a:gd name="vf" fmla="val 115470"/>
                  </a:avLst>
                </a:prstGeom>
                <a:solidFill>
                  <a:srgbClr val="330099"/>
                </a:solidFill>
                <a:ln w="25400">
                  <a:solidFill>
                    <a:srgbClr val="000000"/>
                  </a:solidFill>
                  <a:miter lim="800000"/>
                  <a:headEnd/>
                  <a:tailEnd/>
                </a:ln>
              </p:spPr>
              <p:txBody>
                <a:bodyPr anchor="ctr" wrap="none"/>
                <a:p>
                  <a:endParaRPr sz="2800" lang="en-US">
                    <a:solidFill>
                      <a:srgbClr val="ED6C00"/>
                    </a:solidFill>
                  </a:endParaRPr>
                </a:p>
              </p:txBody>
            </p:sp>
            <p:sp>
              <p:nvSpPr>
                <p:cNvPr id="1048664" name="AutoShape 20"/>
                <p:cNvSpPr>
                  <a:spLocks noChangeArrowheads="1"/>
                </p:cNvSpPr>
                <p:nvPr/>
              </p:nvSpPr>
              <p:spPr bwMode="auto">
                <a:xfrm>
                  <a:off x="2292" y="1834"/>
                  <a:ext cx="815" cy="516"/>
                </a:xfrm>
                <a:prstGeom prst="hexagon">
                  <a:avLst>
                    <a:gd name="adj" fmla="val 39479"/>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65" name="Oval 21"/>
                <p:cNvSpPr>
                  <a:spLocks noChangeArrowheads="1"/>
                </p:cNvSpPr>
                <p:nvPr/>
              </p:nvSpPr>
              <p:spPr bwMode="auto">
                <a:xfrm>
                  <a:off x="2685" y="2074"/>
                  <a:ext cx="27" cy="33"/>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6" name="Oval 22"/>
                <p:cNvSpPr>
                  <a:spLocks noChangeArrowheads="1"/>
                </p:cNvSpPr>
                <p:nvPr/>
              </p:nvSpPr>
              <p:spPr bwMode="auto">
                <a:xfrm>
                  <a:off x="1464" y="2074"/>
                  <a:ext cx="28" cy="33"/>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7" name="Oval 23"/>
                <p:cNvSpPr>
                  <a:spLocks noChangeArrowheads="1"/>
                </p:cNvSpPr>
                <p:nvPr/>
              </p:nvSpPr>
              <p:spPr bwMode="auto">
                <a:xfrm>
                  <a:off x="2077" y="2337"/>
                  <a:ext cx="27"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68" name="AutoShape 24"/>
                <p:cNvSpPr>
                  <a:spLocks noChangeArrowheads="1"/>
                </p:cNvSpPr>
                <p:nvPr/>
              </p:nvSpPr>
              <p:spPr bwMode="auto">
                <a:xfrm>
                  <a:off x="1069" y="2881"/>
                  <a:ext cx="815" cy="513"/>
                </a:xfrm>
                <a:prstGeom prst="hexagon">
                  <a:avLst>
                    <a:gd name="adj" fmla="val 39710"/>
                    <a:gd name="vf" fmla="val 115470"/>
                  </a:avLst>
                </a:prstGeom>
                <a:solidFill>
                  <a:srgbClr val="330099"/>
                </a:solidFill>
                <a:ln w="25400">
                  <a:solidFill>
                    <a:srgbClr val="000000"/>
                  </a:solidFill>
                  <a:miter lim="800000"/>
                  <a:headEnd/>
                  <a:tailEnd/>
                </a:ln>
              </p:spPr>
              <p:txBody>
                <a:bodyPr anchor="ctr" wrap="none"/>
                <a:p>
                  <a:endParaRPr sz="2800" lang="en-US">
                    <a:solidFill>
                      <a:srgbClr val="ED6C00"/>
                    </a:solidFill>
                  </a:endParaRPr>
                </a:p>
              </p:txBody>
            </p:sp>
            <p:sp>
              <p:nvSpPr>
                <p:cNvPr id="1048669" name="AutoShape 25"/>
                <p:cNvSpPr>
                  <a:spLocks noChangeArrowheads="1"/>
                </p:cNvSpPr>
                <p:nvPr/>
              </p:nvSpPr>
              <p:spPr bwMode="auto">
                <a:xfrm>
                  <a:off x="1683" y="3136"/>
                  <a:ext cx="815" cy="515"/>
                </a:xfrm>
                <a:prstGeom prst="hexagon">
                  <a:avLst>
                    <a:gd name="adj" fmla="val 39556"/>
                    <a:gd name="vf" fmla="val 115470"/>
                  </a:avLst>
                </a:prstGeom>
                <a:solidFill>
                  <a:schemeClr val="accent1"/>
                </a:solidFill>
                <a:ln w="25400">
                  <a:solidFill>
                    <a:srgbClr val="000000"/>
                  </a:solidFill>
                  <a:miter lim="800000"/>
                  <a:headEnd/>
                  <a:tailEnd/>
                </a:ln>
              </p:spPr>
              <p:txBody>
                <a:bodyPr anchor="ctr" wrap="none"/>
                <a:p>
                  <a:endParaRPr sz="2800" lang="en-US">
                    <a:solidFill>
                      <a:srgbClr val="ED6C00"/>
                    </a:solidFill>
                  </a:endParaRPr>
                </a:p>
              </p:txBody>
            </p:sp>
            <p:sp>
              <p:nvSpPr>
                <p:cNvPr id="1048670" name="Oval 26"/>
                <p:cNvSpPr>
                  <a:spLocks noChangeArrowheads="1"/>
                </p:cNvSpPr>
                <p:nvPr/>
              </p:nvSpPr>
              <p:spPr bwMode="auto">
                <a:xfrm>
                  <a:off x="1462" y="3120"/>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1" name="Oval 27"/>
                <p:cNvSpPr>
                  <a:spLocks noChangeArrowheads="1"/>
                </p:cNvSpPr>
                <p:nvPr/>
              </p:nvSpPr>
              <p:spPr bwMode="auto">
                <a:xfrm>
                  <a:off x="2684" y="3114"/>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2" name="AutoShape 28"/>
                <p:cNvSpPr>
                  <a:spLocks noChangeArrowheads="1"/>
                </p:cNvSpPr>
                <p:nvPr/>
              </p:nvSpPr>
              <p:spPr bwMode="auto">
                <a:xfrm>
                  <a:off x="1069" y="3399"/>
                  <a:ext cx="815" cy="516"/>
                </a:xfrm>
                <a:prstGeom prst="hexagon">
                  <a:avLst>
                    <a:gd name="adj" fmla="val 39479"/>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73" name="Oval 29"/>
                <p:cNvSpPr>
                  <a:spLocks noChangeArrowheads="1"/>
                </p:cNvSpPr>
                <p:nvPr/>
              </p:nvSpPr>
              <p:spPr bwMode="auto">
                <a:xfrm>
                  <a:off x="1462" y="3641"/>
                  <a:ext cx="28" cy="33"/>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4" name="Oval 30"/>
                <p:cNvSpPr>
                  <a:spLocks noChangeArrowheads="1"/>
                </p:cNvSpPr>
                <p:nvPr/>
              </p:nvSpPr>
              <p:spPr bwMode="auto">
                <a:xfrm>
                  <a:off x="2077" y="3376"/>
                  <a:ext cx="27"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5" name="Oval 31"/>
                <p:cNvSpPr>
                  <a:spLocks noChangeArrowheads="1"/>
                </p:cNvSpPr>
                <p:nvPr/>
              </p:nvSpPr>
              <p:spPr bwMode="auto">
                <a:xfrm>
                  <a:off x="2682" y="3634"/>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6" name="AutoShape 32"/>
                <p:cNvSpPr>
                  <a:spLocks noChangeArrowheads="1"/>
                </p:cNvSpPr>
                <p:nvPr/>
              </p:nvSpPr>
              <p:spPr bwMode="auto">
                <a:xfrm>
                  <a:off x="1680" y="2613"/>
                  <a:ext cx="814" cy="515"/>
                </a:xfrm>
                <a:prstGeom prst="hexagon">
                  <a:avLst>
                    <a:gd name="adj" fmla="val 39507"/>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77" name="AutoShape 33"/>
                <p:cNvSpPr>
                  <a:spLocks noChangeArrowheads="1"/>
                </p:cNvSpPr>
                <p:nvPr/>
              </p:nvSpPr>
              <p:spPr bwMode="auto">
                <a:xfrm>
                  <a:off x="2292" y="2353"/>
                  <a:ext cx="815" cy="514"/>
                </a:xfrm>
                <a:prstGeom prst="hexagon">
                  <a:avLst>
                    <a:gd name="adj" fmla="val 39633"/>
                    <a:gd name="vf" fmla="val 115470"/>
                  </a:avLst>
                </a:prstGeom>
                <a:solidFill>
                  <a:schemeClr val="accent1"/>
                </a:solidFill>
                <a:ln w="25400">
                  <a:solidFill>
                    <a:srgbClr val="000000"/>
                  </a:solidFill>
                  <a:miter lim="800000"/>
                  <a:headEnd/>
                  <a:tailEnd/>
                </a:ln>
              </p:spPr>
              <p:txBody>
                <a:bodyPr anchor="ctr" wrap="none"/>
                <a:p>
                  <a:endParaRPr sz="2800" lang="en-US">
                    <a:solidFill>
                      <a:srgbClr val="ED6C00"/>
                    </a:solidFill>
                  </a:endParaRPr>
                </a:p>
              </p:txBody>
            </p:sp>
            <p:sp>
              <p:nvSpPr>
                <p:cNvPr id="1048678" name="Oval 34"/>
                <p:cNvSpPr>
                  <a:spLocks noChangeArrowheads="1"/>
                </p:cNvSpPr>
                <p:nvPr/>
              </p:nvSpPr>
              <p:spPr bwMode="auto">
                <a:xfrm>
                  <a:off x="2073" y="2854"/>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79" name="Oval 35"/>
                <p:cNvSpPr>
                  <a:spLocks noChangeArrowheads="1"/>
                </p:cNvSpPr>
                <p:nvPr/>
              </p:nvSpPr>
              <p:spPr bwMode="auto">
                <a:xfrm>
                  <a:off x="2685" y="2593"/>
                  <a:ext cx="27" cy="33"/>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80" name="AutoShape 36"/>
                <p:cNvSpPr>
                  <a:spLocks noChangeArrowheads="1"/>
                </p:cNvSpPr>
                <p:nvPr/>
              </p:nvSpPr>
              <p:spPr bwMode="auto">
                <a:xfrm>
                  <a:off x="2902" y="3137"/>
                  <a:ext cx="815" cy="514"/>
                </a:xfrm>
                <a:prstGeom prst="hexagon">
                  <a:avLst>
                    <a:gd name="adj" fmla="val 39633"/>
                    <a:gd name="vf" fmla="val 115470"/>
                  </a:avLst>
                </a:prstGeom>
                <a:solidFill>
                  <a:schemeClr val="accent1"/>
                </a:solidFill>
                <a:ln w="25400">
                  <a:solidFill>
                    <a:srgbClr val="000000"/>
                  </a:solidFill>
                  <a:miter lim="800000"/>
                  <a:headEnd/>
                  <a:tailEnd/>
                </a:ln>
              </p:spPr>
              <p:txBody>
                <a:bodyPr anchor="ctr" wrap="none"/>
                <a:p>
                  <a:endParaRPr sz="2800" lang="en-US">
                    <a:solidFill>
                      <a:srgbClr val="ED6C00"/>
                    </a:solidFill>
                  </a:endParaRPr>
                </a:p>
              </p:txBody>
            </p:sp>
            <p:sp>
              <p:nvSpPr>
                <p:cNvPr id="1048681" name="AutoShape 37"/>
                <p:cNvSpPr>
                  <a:spLocks noChangeArrowheads="1"/>
                </p:cNvSpPr>
                <p:nvPr/>
              </p:nvSpPr>
              <p:spPr bwMode="auto">
                <a:xfrm>
                  <a:off x="2899" y="2618"/>
                  <a:ext cx="815" cy="515"/>
                </a:xfrm>
                <a:prstGeom prst="hexagon">
                  <a:avLst>
                    <a:gd name="adj" fmla="val 39556"/>
                    <a:gd name="vf" fmla="val 115470"/>
                  </a:avLst>
                </a:prstGeom>
                <a:solidFill>
                  <a:srgbClr val="00867A"/>
                </a:solidFill>
                <a:ln w="25400">
                  <a:solidFill>
                    <a:srgbClr val="000000"/>
                  </a:solidFill>
                  <a:miter lim="800000"/>
                  <a:headEnd/>
                  <a:tailEnd/>
                </a:ln>
              </p:spPr>
              <p:txBody>
                <a:bodyPr anchor="ctr" wrap="none"/>
                <a:p>
                  <a:endParaRPr sz="2800" lang="en-US">
                    <a:solidFill>
                      <a:srgbClr val="ED6C00"/>
                    </a:solidFill>
                  </a:endParaRPr>
                </a:p>
              </p:txBody>
            </p:sp>
            <p:sp>
              <p:nvSpPr>
                <p:cNvPr id="1048682" name="AutoShape 38"/>
                <p:cNvSpPr>
                  <a:spLocks noChangeArrowheads="1"/>
                </p:cNvSpPr>
                <p:nvPr/>
              </p:nvSpPr>
              <p:spPr bwMode="auto">
                <a:xfrm>
                  <a:off x="2900" y="2097"/>
                  <a:ext cx="815" cy="514"/>
                </a:xfrm>
                <a:prstGeom prst="hexagon">
                  <a:avLst>
                    <a:gd name="adj" fmla="val 39633"/>
                    <a:gd name="vf" fmla="val 115470"/>
                  </a:avLst>
                </a:prstGeom>
                <a:solidFill>
                  <a:srgbClr val="330099"/>
                </a:solidFill>
                <a:ln w="25400">
                  <a:solidFill>
                    <a:srgbClr val="000000"/>
                  </a:solidFill>
                  <a:miter lim="800000"/>
                  <a:headEnd/>
                  <a:tailEnd/>
                </a:ln>
              </p:spPr>
              <p:txBody>
                <a:bodyPr anchor="ctr" wrap="none"/>
                <a:p>
                  <a:endParaRPr sz="2800" lang="en-US">
                    <a:solidFill>
                      <a:srgbClr val="ED6C00"/>
                    </a:solidFill>
                  </a:endParaRPr>
                </a:p>
              </p:txBody>
            </p:sp>
            <p:sp>
              <p:nvSpPr>
                <p:cNvPr id="1048683" name="Oval 39"/>
                <p:cNvSpPr>
                  <a:spLocks noChangeArrowheads="1"/>
                </p:cNvSpPr>
                <p:nvPr/>
              </p:nvSpPr>
              <p:spPr bwMode="auto">
                <a:xfrm>
                  <a:off x="3293" y="2858"/>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84" name="Oval 40"/>
                <p:cNvSpPr>
                  <a:spLocks noChangeArrowheads="1"/>
                </p:cNvSpPr>
                <p:nvPr/>
              </p:nvSpPr>
              <p:spPr bwMode="auto">
                <a:xfrm>
                  <a:off x="3294" y="2337"/>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85" name="Oval 41"/>
                <p:cNvSpPr>
                  <a:spLocks noChangeArrowheads="1"/>
                </p:cNvSpPr>
                <p:nvPr/>
              </p:nvSpPr>
              <p:spPr bwMode="auto">
                <a:xfrm>
                  <a:off x="3295" y="3377"/>
                  <a:ext cx="28" cy="34"/>
                </a:xfrm>
                <a:prstGeom prst="ellipse"/>
                <a:solidFill>
                  <a:schemeClr val="tx1"/>
                </a:solidFill>
                <a:ln w="25400">
                  <a:solidFill>
                    <a:srgbClr val="000000"/>
                  </a:solidFill>
                  <a:round/>
                  <a:headEnd/>
                  <a:tailEnd/>
                </a:ln>
              </p:spPr>
              <p:txBody>
                <a:bodyPr anchor="ctr" wrap="none"/>
                <a:p>
                  <a:endParaRPr sz="2800" lang="en-US">
                    <a:solidFill>
                      <a:srgbClr val="ED6C00"/>
                    </a:solidFill>
                  </a:endParaRPr>
                </a:p>
              </p:txBody>
            </p:sp>
            <p:sp>
              <p:nvSpPr>
                <p:cNvPr id="1048686" name="Rectangle 42"/>
                <p:cNvSpPr>
                  <a:spLocks noChangeArrowheads="1"/>
                </p:cNvSpPr>
                <p:nvPr/>
              </p:nvSpPr>
              <p:spPr bwMode="auto">
                <a:xfrm>
                  <a:off x="1260" y="2443"/>
                  <a:ext cx="287" cy="218"/>
                </a:xfrm>
                <a:prstGeom prst="rect"/>
                <a:noFill/>
                <a:ln w="9525">
                  <a:noFill/>
                  <a:miter lim="800000"/>
                  <a:headEnd/>
                  <a:tailEnd/>
                </a:ln>
              </p:spPr>
              <p:txBody>
                <a:bodyPr bIns="46038" lIns="92075" rIns="92075" tIns="46038" wrap="none">
                  <a:spAutoFit/>
                </a:bodyPr>
                <a:p>
                  <a:pPr algn="ctr"/>
                  <a:r>
                    <a:rPr sz="1100" lang="en-US">
                      <a:solidFill>
                        <a:srgbClr val="ED6C00"/>
                      </a:solidFill>
                      <a:latin typeface="Arial Black" pitchFamily="34" charset="0"/>
                    </a:rPr>
                    <a:t>BS</a:t>
                  </a:r>
                </a:p>
              </p:txBody>
            </p:sp>
            <p:sp>
              <p:nvSpPr>
                <p:cNvPr id="1048687" name="Line 43"/>
                <p:cNvSpPr>
                  <a:spLocks noChangeShapeType="1"/>
                </p:cNvSpPr>
                <p:nvPr/>
              </p:nvSpPr>
              <p:spPr bwMode="auto">
                <a:xfrm>
                  <a:off x="1603" y="2728"/>
                  <a:ext cx="0" cy="72"/>
                </a:xfrm>
                <a:prstGeom prst="line"/>
                <a:noFill/>
                <a:ln w="25400">
                  <a:solidFill>
                    <a:srgbClr val="000000"/>
                  </a:solidFill>
                  <a:round/>
                  <a:headEnd type="none" w="sm" len="sm"/>
                  <a:tailEnd type="none" w="sm" len="sm"/>
                </a:ln>
              </p:spPr>
              <p:txBody>
                <a:bodyPr/>
                <a:p>
                  <a:endParaRPr lang="en-US">
                    <a:solidFill>
                      <a:srgbClr val="ED6C00"/>
                    </a:solidFill>
                  </a:endParaRPr>
                </a:p>
              </p:txBody>
            </p:sp>
            <p:sp>
              <p:nvSpPr>
                <p:cNvPr id="1048688" name="Line 44"/>
                <p:cNvSpPr>
                  <a:spLocks noChangeShapeType="1"/>
                </p:cNvSpPr>
                <p:nvPr/>
              </p:nvSpPr>
              <p:spPr bwMode="auto">
                <a:xfrm>
                  <a:off x="2248" y="2642"/>
                  <a:ext cx="0" cy="71"/>
                </a:xfrm>
                <a:prstGeom prst="line"/>
                <a:noFill/>
                <a:ln w="25400">
                  <a:solidFill>
                    <a:srgbClr val="000000"/>
                  </a:solidFill>
                  <a:round/>
                  <a:headEnd type="none" w="sm" len="sm"/>
                  <a:tailEnd type="none" w="sm" len="sm"/>
                </a:ln>
              </p:spPr>
              <p:txBody>
                <a:bodyPr/>
                <a:p>
                  <a:endParaRPr lang="en-US">
                    <a:solidFill>
                      <a:srgbClr val="ED6C00"/>
                    </a:solidFill>
                  </a:endParaRPr>
                </a:p>
              </p:txBody>
            </p:sp>
            <p:sp>
              <p:nvSpPr>
                <p:cNvPr id="1048689" name="Freeform 46"/>
                <p:cNvSpPr/>
                <p:nvPr/>
              </p:nvSpPr>
              <p:spPr bwMode="auto">
                <a:xfrm>
                  <a:off x="1467" y="2646"/>
                  <a:ext cx="132" cy="64"/>
                </a:xfrm>
                <a:custGeom>
                  <a:avLst/>
                  <a:gdLst>
                    <a:gd name="T0" fmla="*/ 0 w 132"/>
                    <a:gd name="T1" fmla="*/ 0 h 64"/>
                    <a:gd name="T2" fmla="*/ 6 w 132"/>
                    <a:gd name="T3" fmla="*/ 0 h 64"/>
                    <a:gd name="T4" fmla="*/ 12 w 132"/>
                    <a:gd name="T5" fmla="*/ 2 h 64"/>
                    <a:gd name="T6" fmla="*/ 17 w 132"/>
                    <a:gd name="T7" fmla="*/ 2 h 64"/>
                    <a:gd name="T8" fmla="*/ 17 w 132"/>
                    <a:gd name="T9" fmla="*/ 10 h 64"/>
                    <a:gd name="T10" fmla="*/ 22 w 132"/>
                    <a:gd name="T11" fmla="*/ 7 h 64"/>
                    <a:gd name="T12" fmla="*/ 27 w 132"/>
                    <a:gd name="T13" fmla="*/ 5 h 64"/>
                    <a:gd name="T14" fmla="*/ 31 w 132"/>
                    <a:gd name="T15" fmla="*/ 13 h 64"/>
                    <a:gd name="T16" fmla="*/ 33 w 132"/>
                    <a:gd name="T17" fmla="*/ 21 h 64"/>
                    <a:gd name="T18" fmla="*/ 38 w 132"/>
                    <a:gd name="T19" fmla="*/ 23 h 64"/>
                    <a:gd name="T20" fmla="*/ 43 w 132"/>
                    <a:gd name="T21" fmla="*/ 21 h 64"/>
                    <a:gd name="T22" fmla="*/ 45 w 132"/>
                    <a:gd name="T23" fmla="*/ 28 h 64"/>
                    <a:gd name="T24" fmla="*/ 50 w 132"/>
                    <a:gd name="T25" fmla="*/ 26 h 64"/>
                    <a:gd name="T26" fmla="*/ 61 w 132"/>
                    <a:gd name="T27" fmla="*/ 21 h 64"/>
                    <a:gd name="T28" fmla="*/ 64 w 132"/>
                    <a:gd name="T29" fmla="*/ 28 h 64"/>
                    <a:gd name="T30" fmla="*/ 66 w 132"/>
                    <a:gd name="T31" fmla="*/ 36 h 64"/>
                    <a:gd name="T32" fmla="*/ 73 w 132"/>
                    <a:gd name="T33" fmla="*/ 34 h 64"/>
                    <a:gd name="T34" fmla="*/ 78 w 132"/>
                    <a:gd name="T35" fmla="*/ 31 h 64"/>
                    <a:gd name="T36" fmla="*/ 82 w 132"/>
                    <a:gd name="T37" fmla="*/ 39 h 64"/>
                    <a:gd name="T38" fmla="*/ 89 w 132"/>
                    <a:gd name="T39" fmla="*/ 44 h 64"/>
                    <a:gd name="T40" fmla="*/ 99 w 132"/>
                    <a:gd name="T41" fmla="*/ 42 h 64"/>
                    <a:gd name="T42" fmla="*/ 103 w 132"/>
                    <a:gd name="T43" fmla="*/ 49 h 64"/>
                    <a:gd name="T44" fmla="*/ 110 w 132"/>
                    <a:gd name="T45" fmla="*/ 55 h 64"/>
                    <a:gd name="T46" fmla="*/ 117 w 132"/>
                    <a:gd name="T47" fmla="*/ 55 h 64"/>
                    <a:gd name="T48" fmla="*/ 131 w 132"/>
                    <a:gd name="T49" fmla="*/ 63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2"/>
                    <a:gd name="T76" fmla="*/ 0 h 64"/>
                    <a:gd name="T77" fmla="*/ 132 w 132"/>
                    <a:gd name="T78" fmla="*/ 64 h 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2" h="64">
                      <a:moveTo>
                        <a:pt x="0" y="0"/>
                      </a:moveTo>
                      <a:lnTo>
                        <a:pt x="6" y="0"/>
                      </a:lnTo>
                      <a:lnTo>
                        <a:pt x="12" y="2"/>
                      </a:lnTo>
                      <a:lnTo>
                        <a:pt x="17" y="2"/>
                      </a:lnTo>
                      <a:lnTo>
                        <a:pt x="17" y="10"/>
                      </a:lnTo>
                      <a:lnTo>
                        <a:pt x="22" y="7"/>
                      </a:lnTo>
                      <a:lnTo>
                        <a:pt x="27" y="5"/>
                      </a:lnTo>
                      <a:lnTo>
                        <a:pt x="31" y="13"/>
                      </a:lnTo>
                      <a:lnTo>
                        <a:pt x="33" y="21"/>
                      </a:lnTo>
                      <a:lnTo>
                        <a:pt x="38" y="23"/>
                      </a:lnTo>
                      <a:lnTo>
                        <a:pt x="43" y="21"/>
                      </a:lnTo>
                      <a:lnTo>
                        <a:pt x="45" y="28"/>
                      </a:lnTo>
                      <a:lnTo>
                        <a:pt x="50" y="26"/>
                      </a:lnTo>
                      <a:lnTo>
                        <a:pt x="61" y="21"/>
                      </a:lnTo>
                      <a:lnTo>
                        <a:pt x="64" y="28"/>
                      </a:lnTo>
                      <a:lnTo>
                        <a:pt x="66" y="36"/>
                      </a:lnTo>
                      <a:lnTo>
                        <a:pt x="73" y="34"/>
                      </a:lnTo>
                      <a:lnTo>
                        <a:pt x="78" y="31"/>
                      </a:lnTo>
                      <a:lnTo>
                        <a:pt x="82" y="39"/>
                      </a:lnTo>
                      <a:lnTo>
                        <a:pt x="89" y="44"/>
                      </a:lnTo>
                      <a:lnTo>
                        <a:pt x="99" y="42"/>
                      </a:lnTo>
                      <a:lnTo>
                        <a:pt x="103" y="49"/>
                      </a:lnTo>
                      <a:lnTo>
                        <a:pt x="110" y="55"/>
                      </a:lnTo>
                      <a:lnTo>
                        <a:pt x="117" y="55"/>
                      </a:lnTo>
                      <a:lnTo>
                        <a:pt x="131" y="63"/>
                      </a:lnTo>
                    </a:path>
                  </a:pathLst>
                </a:custGeom>
                <a:noFill/>
                <a:ln w="12700" cap="rnd">
                  <a:solidFill>
                    <a:schemeClr val="tx1"/>
                  </a:solidFill>
                  <a:round/>
                  <a:headEnd type="none" w="sm" len="sm"/>
                  <a:tailEnd type="none" w="sm" len="sm"/>
                </a:ln>
              </p:spPr>
              <p:txBody>
                <a:bodyPr/>
                <a:p>
                  <a:endParaRPr lang="en-US">
                    <a:solidFill>
                      <a:srgbClr val="ED6C00"/>
                    </a:solidFill>
                  </a:endParaRPr>
                </a:p>
              </p:txBody>
            </p:sp>
            <p:sp>
              <p:nvSpPr>
                <p:cNvPr id="1048690" name="Freeform 47"/>
                <p:cNvSpPr/>
                <p:nvPr/>
              </p:nvSpPr>
              <p:spPr bwMode="auto">
                <a:xfrm>
                  <a:off x="2103" y="2896"/>
                  <a:ext cx="160" cy="82"/>
                </a:xfrm>
                <a:custGeom>
                  <a:avLst/>
                  <a:gdLst>
                    <a:gd name="T0" fmla="*/ 0 w 160"/>
                    <a:gd name="T1" fmla="*/ 0 h 82"/>
                    <a:gd name="T2" fmla="*/ 8 w 160"/>
                    <a:gd name="T3" fmla="*/ 1 h 82"/>
                    <a:gd name="T4" fmla="*/ 15 w 160"/>
                    <a:gd name="T5" fmla="*/ 4 h 82"/>
                    <a:gd name="T6" fmla="*/ 22 w 160"/>
                    <a:gd name="T7" fmla="*/ 5 h 82"/>
                    <a:gd name="T8" fmla="*/ 21 w 160"/>
                    <a:gd name="T9" fmla="*/ 12 h 82"/>
                    <a:gd name="T10" fmla="*/ 28 w 160"/>
                    <a:gd name="T11" fmla="*/ 11 h 82"/>
                    <a:gd name="T12" fmla="*/ 35 w 160"/>
                    <a:gd name="T13" fmla="*/ 9 h 82"/>
                    <a:gd name="T14" fmla="*/ 38 w 160"/>
                    <a:gd name="T15" fmla="*/ 17 h 82"/>
                    <a:gd name="T16" fmla="*/ 39 w 160"/>
                    <a:gd name="T17" fmla="*/ 25 h 82"/>
                    <a:gd name="T18" fmla="*/ 46 w 160"/>
                    <a:gd name="T19" fmla="*/ 28 h 82"/>
                    <a:gd name="T20" fmla="*/ 52 w 160"/>
                    <a:gd name="T21" fmla="*/ 27 h 82"/>
                    <a:gd name="T22" fmla="*/ 54 w 160"/>
                    <a:gd name="T23" fmla="*/ 34 h 82"/>
                    <a:gd name="T24" fmla="*/ 61 w 160"/>
                    <a:gd name="T25" fmla="*/ 33 h 82"/>
                    <a:gd name="T26" fmla="*/ 75 w 160"/>
                    <a:gd name="T27" fmla="*/ 30 h 82"/>
                    <a:gd name="T28" fmla="*/ 78 w 160"/>
                    <a:gd name="T29" fmla="*/ 38 h 82"/>
                    <a:gd name="T30" fmla="*/ 79 w 160"/>
                    <a:gd name="T31" fmla="*/ 45 h 82"/>
                    <a:gd name="T32" fmla="*/ 89 w 160"/>
                    <a:gd name="T33" fmla="*/ 44 h 82"/>
                    <a:gd name="T34" fmla="*/ 96 w 160"/>
                    <a:gd name="T35" fmla="*/ 42 h 82"/>
                    <a:gd name="T36" fmla="*/ 99 w 160"/>
                    <a:gd name="T37" fmla="*/ 50 h 82"/>
                    <a:gd name="T38" fmla="*/ 107 w 160"/>
                    <a:gd name="T39" fmla="*/ 56 h 82"/>
                    <a:gd name="T40" fmla="*/ 121 w 160"/>
                    <a:gd name="T41" fmla="*/ 55 h 82"/>
                    <a:gd name="T42" fmla="*/ 124 w 160"/>
                    <a:gd name="T43" fmla="*/ 64 h 82"/>
                    <a:gd name="T44" fmla="*/ 133 w 160"/>
                    <a:gd name="T45" fmla="*/ 69 h 82"/>
                    <a:gd name="T46" fmla="*/ 141 w 160"/>
                    <a:gd name="T47" fmla="*/ 71 h 82"/>
                    <a:gd name="T48" fmla="*/ 159 w 160"/>
                    <a:gd name="T49" fmla="*/ 81 h 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82"/>
                    <a:gd name="T77" fmla="*/ 160 w 160"/>
                    <a:gd name="T78" fmla="*/ 82 h 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82">
                      <a:moveTo>
                        <a:pt x="0" y="0"/>
                      </a:moveTo>
                      <a:lnTo>
                        <a:pt x="8" y="1"/>
                      </a:lnTo>
                      <a:lnTo>
                        <a:pt x="15" y="4"/>
                      </a:lnTo>
                      <a:lnTo>
                        <a:pt x="22" y="5"/>
                      </a:lnTo>
                      <a:lnTo>
                        <a:pt x="21" y="12"/>
                      </a:lnTo>
                      <a:lnTo>
                        <a:pt x="28" y="11"/>
                      </a:lnTo>
                      <a:lnTo>
                        <a:pt x="35" y="9"/>
                      </a:lnTo>
                      <a:lnTo>
                        <a:pt x="38" y="17"/>
                      </a:lnTo>
                      <a:lnTo>
                        <a:pt x="39" y="25"/>
                      </a:lnTo>
                      <a:lnTo>
                        <a:pt x="46" y="28"/>
                      </a:lnTo>
                      <a:lnTo>
                        <a:pt x="52" y="27"/>
                      </a:lnTo>
                      <a:lnTo>
                        <a:pt x="54" y="34"/>
                      </a:lnTo>
                      <a:lnTo>
                        <a:pt x="61" y="33"/>
                      </a:lnTo>
                      <a:lnTo>
                        <a:pt x="75" y="30"/>
                      </a:lnTo>
                      <a:lnTo>
                        <a:pt x="78" y="38"/>
                      </a:lnTo>
                      <a:lnTo>
                        <a:pt x="79" y="45"/>
                      </a:lnTo>
                      <a:lnTo>
                        <a:pt x="89" y="44"/>
                      </a:lnTo>
                      <a:lnTo>
                        <a:pt x="96" y="42"/>
                      </a:lnTo>
                      <a:lnTo>
                        <a:pt x="99" y="50"/>
                      </a:lnTo>
                      <a:lnTo>
                        <a:pt x="107" y="56"/>
                      </a:lnTo>
                      <a:lnTo>
                        <a:pt x="121" y="55"/>
                      </a:lnTo>
                      <a:lnTo>
                        <a:pt x="124" y="64"/>
                      </a:lnTo>
                      <a:lnTo>
                        <a:pt x="133" y="69"/>
                      </a:lnTo>
                      <a:lnTo>
                        <a:pt x="141" y="71"/>
                      </a:lnTo>
                      <a:lnTo>
                        <a:pt x="159" y="81"/>
                      </a:lnTo>
                    </a:path>
                  </a:pathLst>
                </a:custGeom>
                <a:noFill/>
                <a:ln w="12700" cap="rnd">
                  <a:solidFill>
                    <a:schemeClr val="tx1"/>
                  </a:solidFill>
                  <a:round/>
                  <a:headEnd type="none" w="sm" len="sm"/>
                  <a:tailEnd type="none" w="sm" len="sm"/>
                </a:ln>
              </p:spPr>
              <p:txBody>
                <a:bodyPr/>
                <a:p>
                  <a:endParaRPr lang="en-US">
                    <a:solidFill>
                      <a:srgbClr val="ED6C00"/>
                    </a:solidFill>
                  </a:endParaRPr>
                </a:p>
              </p:txBody>
            </p:sp>
            <p:sp>
              <p:nvSpPr>
                <p:cNvPr id="1048691" name="Freeform 48"/>
                <p:cNvSpPr/>
                <p:nvPr/>
              </p:nvSpPr>
              <p:spPr bwMode="auto">
                <a:xfrm>
                  <a:off x="2111" y="2659"/>
                  <a:ext cx="142" cy="191"/>
                </a:xfrm>
                <a:custGeom>
                  <a:avLst/>
                  <a:gdLst>
                    <a:gd name="T0" fmla="*/ 136 w 142"/>
                    <a:gd name="T1" fmla="*/ 0 h 191"/>
                    <a:gd name="T2" fmla="*/ 141 w 142"/>
                    <a:gd name="T3" fmla="*/ 18 h 191"/>
                    <a:gd name="T4" fmla="*/ 136 w 142"/>
                    <a:gd name="T5" fmla="*/ 31 h 191"/>
                    <a:gd name="T6" fmla="*/ 116 w 142"/>
                    <a:gd name="T7" fmla="*/ 31 h 191"/>
                    <a:gd name="T8" fmla="*/ 102 w 142"/>
                    <a:gd name="T9" fmla="*/ 31 h 191"/>
                    <a:gd name="T10" fmla="*/ 102 w 142"/>
                    <a:gd name="T11" fmla="*/ 45 h 191"/>
                    <a:gd name="T12" fmla="*/ 106 w 142"/>
                    <a:gd name="T13" fmla="*/ 58 h 191"/>
                    <a:gd name="T14" fmla="*/ 92 w 142"/>
                    <a:gd name="T15" fmla="*/ 63 h 191"/>
                    <a:gd name="T16" fmla="*/ 92 w 142"/>
                    <a:gd name="T17" fmla="*/ 76 h 191"/>
                    <a:gd name="T18" fmla="*/ 82 w 142"/>
                    <a:gd name="T19" fmla="*/ 113 h 191"/>
                    <a:gd name="T20" fmla="*/ 68 w 142"/>
                    <a:gd name="T21" fmla="*/ 117 h 191"/>
                    <a:gd name="T22" fmla="*/ 63 w 142"/>
                    <a:gd name="T23" fmla="*/ 131 h 191"/>
                    <a:gd name="T24" fmla="*/ 48 w 142"/>
                    <a:gd name="T25" fmla="*/ 135 h 191"/>
                    <a:gd name="T26" fmla="*/ 48 w 142"/>
                    <a:gd name="T27" fmla="*/ 149 h 191"/>
                    <a:gd name="T28" fmla="*/ 34 w 142"/>
                    <a:gd name="T29" fmla="*/ 149 h 191"/>
                    <a:gd name="T30" fmla="*/ 29 w 142"/>
                    <a:gd name="T31" fmla="*/ 162 h 191"/>
                    <a:gd name="T32" fmla="*/ 19 w 142"/>
                    <a:gd name="T33" fmla="*/ 180 h 191"/>
                    <a:gd name="T34" fmla="*/ 4 w 142"/>
                    <a:gd name="T35" fmla="*/ 185 h 191"/>
                    <a:gd name="T36" fmla="*/ 0 w 142"/>
                    <a:gd name="T37" fmla="*/ 190 h 19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2"/>
                    <a:gd name="T58" fmla="*/ 0 h 191"/>
                    <a:gd name="T59" fmla="*/ 142 w 142"/>
                    <a:gd name="T60" fmla="*/ 191 h 19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2" h="191">
                      <a:moveTo>
                        <a:pt x="136" y="0"/>
                      </a:moveTo>
                      <a:lnTo>
                        <a:pt x="141" y="18"/>
                      </a:lnTo>
                      <a:lnTo>
                        <a:pt x="136" y="31"/>
                      </a:lnTo>
                      <a:lnTo>
                        <a:pt x="116" y="31"/>
                      </a:lnTo>
                      <a:lnTo>
                        <a:pt x="102" y="31"/>
                      </a:lnTo>
                      <a:lnTo>
                        <a:pt x="102" y="45"/>
                      </a:lnTo>
                      <a:lnTo>
                        <a:pt x="106" y="58"/>
                      </a:lnTo>
                      <a:lnTo>
                        <a:pt x="92" y="63"/>
                      </a:lnTo>
                      <a:lnTo>
                        <a:pt x="92" y="76"/>
                      </a:lnTo>
                      <a:lnTo>
                        <a:pt x="82" y="113"/>
                      </a:lnTo>
                      <a:lnTo>
                        <a:pt x="68" y="117"/>
                      </a:lnTo>
                      <a:lnTo>
                        <a:pt x="63" y="131"/>
                      </a:lnTo>
                      <a:lnTo>
                        <a:pt x="48" y="135"/>
                      </a:lnTo>
                      <a:lnTo>
                        <a:pt x="48" y="149"/>
                      </a:lnTo>
                      <a:lnTo>
                        <a:pt x="34" y="149"/>
                      </a:lnTo>
                      <a:lnTo>
                        <a:pt x="29" y="162"/>
                      </a:lnTo>
                      <a:lnTo>
                        <a:pt x="19" y="180"/>
                      </a:lnTo>
                      <a:lnTo>
                        <a:pt x="4" y="185"/>
                      </a:lnTo>
                      <a:lnTo>
                        <a:pt x="0" y="190"/>
                      </a:lnTo>
                    </a:path>
                  </a:pathLst>
                </a:custGeom>
                <a:noFill/>
                <a:ln w="12700" cap="rnd">
                  <a:solidFill>
                    <a:schemeClr val="tx1"/>
                  </a:solidFill>
                  <a:round/>
                  <a:headEnd type="none" w="sm" len="sm"/>
                  <a:tailEnd type="none" w="sm" len="sm"/>
                </a:ln>
              </p:spPr>
              <p:txBody>
                <a:bodyPr/>
                <a:p>
                  <a:endParaRPr lang="en-US">
                    <a:solidFill>
                      <a:srgbClr val="ED6C00"/>
                    </a:solidFill>
                  </a:endParaRPr>
                </a:p>
              </p:txBody>
            </p:sp>
            <p:sp>
              <p:nvSpPr>
                <p:cNvPr id="1048692" name="Freeform 49"/>
                <p:cNvSpPr/>
                <p:nvPr/>
              </p:nvSpPr>
              <p:spPr bwMode="auto">
                <a:xfrm>
                  <a:off x="3220" y="2899"/>
                  <a:ext cx="59" cy="63"/>
                </a:xfrm>
                <a:custGeom>
                  <a:avLst/>
                  <a:gdLst>
                    <a:gd name="T0" fmla="*/ 58 w 59"/>
                    <a:gd name="T1" fmla="*/ 0 h 63"/>
                    <a:gd name="T2" fmla="*/ 58 w 59"/>
                    <a:gd name="T3" fmla="*/ 17 h 63"/>
                    <a:gd name="T4" fmla="*/ 58 w 59"/>
                    <a:gd name="T5" fmla="*/ 0 h 63"/>
                    <a:gd name="T6" fmla="*/ 38 w 59"/>
                    <a:gd name="T7" fmla="*/ 13 h 63"/>
                    <a:gd name="T8" fmla="*/ 38 w 59"/>
                    <a:gd name="T9" fmla="*/ 26 h 63"/>
                    <a:gd name="T10" fmla="*/ 29 w 59"/>
                    <a:gd name="T11" fmla="*/ 39 h 63"/>
                    <a:gd name="T12" fmla="*/ 29 w 59"/>
                    <a:gd name="T13" fmla="*/ 53 h 63"/>
                    <a:gd name="T14" fmla="*/ 14 w 59"/>
                    <a:gd name="T15" fmla="*/ 44 h 63"/>
                    <a:gd name="T16" fmla="*/ 9 w 59"/>
                    <a:gd name="T17" fmla="*/ 57 h 63"/>
                    <a:gd name="T18" fmla="*/ 0 w 59"/>
                    <a:gd name="T19" fmla="*/ 6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63"/>
                    <a:gd name="T32" fmla="*/ 59 w 59"/>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63">
                      <a:moveTo>
                        <a:pt x="58" y="0"/>
                      </a:moveTo>
                      <a:lnTo>
                        <a:pt x="58" y="17"/>
                      </a:lnTo>
                      <a:lnTo>
                        <a:pt x="58" y="0"/>
                      </a:lnTo>
                      <a:lnTo>
                        <a:pt x="38" y="13"/>
                      </a:lnTo>
                      <a:lnTo>
                        <a:pt x="38" y="26"/>
                      </a:lnTo>
                      <a:lnTo>
                        <a:pt x="29" y="39"/>
                      </a:lnTo>
                      <a:lnTo>
                        <a:pt x="29" y="53"/>
                      </a:lnTo>
                      <a:lnTo>
                        <a:pt x="14" y="44"/>
                      </a:lnTo>
                      <a:lnTo>
                        <a:pt x="9" y="57"/>
                      </a:lnTo>
                      <a:lnTo>
                        <a:pt x="0" y="62"/>
                      </a:lnTo>
                    </a:path>
                  </a:pathLst>
                </a:custGeom>
                <a:noFill/>
                <a:ln w="12700" cap="rnd">
                  <a:solidFill>
                    <a:schemeClr val="tx1"/>
                  </a:solidFill>
                  <a:round/>
                  <a:headEnd type="none" w="sm" len="sm"/>
                  <a:tailEnd type="none" w="sm" len="sm"/>
                </a:ln>
              </p:spPr>
              <p:txBody>
                <a:bodyPr/>
                <a:p>
                  <a:endParaRPr lang="en-US">
                    <a:solidFill>
                      <a:srgbClr val="ED6C00"/>
                    </a:solidFill>
                  </a:endParaRPr>
                </a:p>
              </p:txBody>
            </p:sp>
          </p:grpSp>
          <p:sp>
            <p:nvSpPr>
              <p:cNvPr id="1048693" name="Freeform 50"/>
              <p:cNvSpPr/>
              <p:nvPr/>
            </p:nvSpPr>
            <p:spPr bwMode="auto">
              <a:xfrm>
                <a:off x="2724" y="2978"/>
                <a:ext cx="476" cy="144"/>
              </a:xfrm>
              <a:custGeom>
                <a:avLst/>
                <a:gdLst>
                  <a:gd name="T0" fmla="*/ 0 w 476"/>
                  <a:gd name="T1" fmla="*/ 143 h 144"/>
                  <a:gd name="T2" fmla="*/ 36 w 476"/>
                  <a:gd name="T3" fmla="*/ 131 h 144"/>
                  <a:gd name="T4" fmla="*/ 64 w 476"/>
                  <a:gd name="T5" fmla="*/ 123 h 144"/>
                  <a:gd name="T6" fmla="*/ 72 w 476"/>
                  <a:gd name="T7" fmla="*/ 123 h 144"/>
                  <a:gd name="T8" fmla="*/ 95 w 476"/>
                  <a:gd name="T9" fmla="*/ 128 h 144"/>
                  <a:gd name="T10" fmla="*/ 114 w 476"/>
                  <a:gd name="T11" fmla="*/ 114 h 144"/>
                  <a:gd name="T12" fmla="*/ 122 w 476"/>
                  <a:gd name="T13" fmla="*/ 112 h 144"/>
                  <a:gd name="T14" fmla="*/ 164 w 476"/>
                  <a:gd name="T15" fmla="*/ 114 h 144"/>
                  <a:gd name="T16" fmla="*/ 187 w 476"/>
                  <a:gd name="T17" fmla="*/ 89 h 144"/>
                  <a:gd name="T18" fmla="*/ 209 w 476"/>
                  <a:gd name="T19" fmla="*/ 84 h 144"/>
                  <a:gd name="T20" fmla="*/ 254 w 476"/>
                  <a:gd name="T21" fmla="*/ 61 h 144"/>
                  <a:gd name="T22" fmla="*/ 285 w 476"/>
                  <a:gd name="T23" fmla="*/ 61 h 144"/>
                  <a:gd name="T24" fmla="*/ 307 w 476"/>
                  <a:gd name="T25" fmla="*/ 42 h 144"/>
                  <a:gd name="T26" fmla="*/ 338 w 476"/>
                  <a:gd name="T27" fmla="*/ 42 h 144"/>
                  <a:gd name="T28" fmla="*/ 357 w 476"/>
                  <a:gd name="T29" fmla="*/ 22 h 144"/>
                  <a:gd name="T30" fmla="*/ 421 w 476"/>
                  <a:gd name="T31" fmla="*/ 22 h 144"/>
                  <a:gd name="T32" fmla="*/ 427 w 476"/>
                  <a:gd name="T33" fmla="*/ 5 h 144"/>
                  <a:gd name="T34" fmla="*/ 452 w 476"/>
                  <a:gd name="T35" fmla="*/ 0 h 144"/>
                  <a:gd name="T36" fmla="*/ 461 w 476"/>
                  <a:gd name="T37" fmla="*/ 2 h 144"/>
                  <a:gd name="T38" fmla="*/ 475 w 476"/>
                  <a:gd name="T39" fmla="*/ 0 h 1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6"/>
                  <a:gd name="T61" fmla="*/ 0 h 144"/>
                  <a:gd name="T62" fmla="*/ 476 w 476"/>
                  <a:gd name="T63" fmla="*/ 144 h 1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6" h="144">
                    <a:moveTo>
                      <a:pt x="0" y="143"/>
                    </a:moveTo>
                    <a:lnTo>
                      <a:pt x="36" y="131"/>
                    </a:lnTo>
                    <a:lnTo>
                      <a:pt x="64" y="123"/>
                    </a:lnTo>
                    <a:lnTo>
                      <a:pt x="72" y="123"/>
                    </a:lnTo>
                    <a:lnTo>
                      <a:pt x="95" y="128"/>
                    </a:lnTo>
                    <a:lnTo>
                      <a:pt x="114" y="114"/>
                    </a:lnTo>
                    <a:lnTo>
                      <a:pt x="122" y="112"/>
                    </a:lnTo>
                    <a:lnTo>
                      <a:pt x="164" y="114"/>
                    </a:lnTo>
                    <a:lnTo>
                      <a:pt x="187" y="89"/>
                    </a:lnTo>
                    <a:lnTo>
                      <a:pt x="209" y="84"/>
                    </a:lnTo>
                    <a:lnTo>
                      <a:pt x="254" y="61"/>
                    </a:lnTo>
                    <a:lnTo>
                      <a:pt x="285" y="61"/>
                    </a:lnTo>
                    <a:lnTo>
                      <a:pt x="307" y="42"/>
                    </a:lnTo>
                    <a:lnTo>
                      <a:pt x="338" y="42"/>
                    </a:lnTo>
                    <a:lnTo>
                      <a:pt x="357" y="22"/>
                    </a:lnTo>
                    <a:lnTo>
                      <a:pt x="421" y="22"/>
                    </a:lnTo>
                    <a:lnTo>
                      <a:pt x="427" y="5"/>
                    </a:lnTo>
                    <a:lnTo>
                      <a:pt x="452" y="0"/>
                    </a:lnTo>
                    <a:lnTo>
                      <a:pt x="461" y="2"/>
                    </a:lnTo>
                    <a:lnTo>
                      <a:pt x="475" y="0"/>
                    </a:lnTo>
                  </a:path>
                </a:pathLst>
              </a:custGeom>
              <a:noFill/>
              <a:ln w="12700" cap="rnd">
                <a:solidFill>
                  <a:srgbClr val="CC9900"/>
                </a:solidFill>
                <a:round/>
                <a:headEnd type="none" w="sm" len="sm"/>
                <a:tailEnd type="none" w="sm" len="sm"/>
              </a:ln>
            </p:spPr>
            <p:txBody>
              <a:bodyPr/>
              <a:p>
                <a:endParaRPr lang="en-US">
                  <a:solidFill>
                    <a:srgbClr val="ED6C00"/>
                  </a:solidFill>
                </a:endParaRPr>
              </a:p>
            </p:txBody>
          </p:sp>
        </p:grpSp>
        <p:sp>
          <p:nvSpPr>
            <p:cNvPr id="1048694" name="Content Placeholder 2"/>
            <p:cNvSpPr txBox="1"/>
            <p:nvPr/>
          </p:nvSpPr>
          <p:spPr bwMode="auto">
            <a:xfrm>
              <a:off x="835370" y="2467429"/>
              <a:ext cx="3287671" cy="719873"/>
            </a:xfrm>
            <a:prstGeom prst="rect"/>
            <a:noFill/>
            <a:ln w="9525">
              <a:noFill/>
              <a:miter lim="800000"/>
              <a:headEnd/>
              <a:tailEnd/>
            </a:ln>
          </p:spPr>
          <p:txBody>
            <a:bodyPr bIns="46038" lIns="92075" rIns="92075" tIns="46038"/>
            <a:p>
              <a:pPr indent="-342900" marL="342900">
                <a:lnSpc>
                  <a:spcPct val="120000"/>
                </a:lnSpc>
                <a:spcBef>
                  <a:spcPct val="20000"/>
                </a:spcBef>
                <a:buClr>
                  <a:srgbClr val="0000CC"/>
                </a:buClr>
                <a:buSzPct val="75000"/>
              </a:pPr>
              <a:r>
                <a:rPr dirty="0" sz="2800" kern="0" lang="en-US">
                  <a:solidFill>
                    <a:srgbClr val="ED6C00"/>
                  </a:solidFill>
                  <a:latin typeface="+mn-lt"/>
                </a:rPr>
                <a:t>In licensed bands</a:t>
              </a:r>
            </a:p>
          </p:txBody>
        </p:sp>
      </p:grpSp>
      <p:sp>
        <p:nvSpPr>
          <p:cNvPr id="1048695" name="Content Placeholder 2"/>
          <p:cNvSpPr txBox="1"/>
          <p:nvPr/>
        </p:nvSpPr>
        <p:spPr bwMode="auto">
          <a:xfrm>
            <a:off x="863600" y="5375275"/>
            <a:ext cx="3287713" cy="719138"/>
          </a:xfrm>
          <a:prstGeom prst="rect"/>
          <a:noFill/>
          <a:ln w="9525">
            <a:noFill/>
            <a:miter lim="800000"/>
            <a:headEnd/>
            <a:tailEnd/>
          </a:ln>
        </p:spPr>
        <p:txBody>
          <a:bodyPr bIns="46038" lIns="92075" rIns="92075" tIns="46038"/>
          <a:p>
            <a:pPr indent="-342900" marL="342900">
              <a:lnSpc>
                <a:spcPct val="120000"/>
              </a:lnSpc>
              <a:spcBef>
                <a:spcPct val="20000"/>
              </a:spcBef>
              <a:buClr>
                <a:srgbClr val="0000CC"/>
              </a:buClr>
              <a:buSzPct val="75000"/>
            </a:pPr>
            <a:r>
              <a:rPr dirty="0" sz="2800" kern="0" lang="en-US">
                <a:solidFill>
                  <a:srgbClr val="ED6C00"/>
                </a:solidFill>
                <a:latin typeface="+mn-lt"/>
              </a:rPr>
              <a:t>Cellular</a:t>
            </a:r>
          </a:p>
        </p:txBody>
      </p:sp>
      <p:sp>
        <p:nvSpPr>
          <p:cNvPr id="1048696" name="Content Placeholder 2"/>
          <p:cNvSpPr txBox="1"/>
          <p:nvPr/>
        </p:nvSpPr>
        <p:spPr bwMode="auto">
          <a:xfrm>
            <a:off x="5702300" y="5303838"/>
            <a:ext cx="3175000" cy="717550"/>
          </a:xfrm>
          <a:prstGeom prst="rect"/>
          <a:noFill/>
          <a:ln w="9525">
            <a:noFill/>
            <a:miter lim="800000"/>
            <a:headEnd/>
            <a:tailEnd/>
          </a:ln>
        </p:spPr>
        <p:txBody>
          <a:bodyPr bIns="46038" lIns="92075" rIns="92075" tIns="46038"/>
          <a:p>
            <a:pPr indent="-342900" marL="342900">
              <a:lnSpc>
                <a:spcPct val="120000"/>
              </a:lnSpc>
              <a:spcBef>
                <a:spcPct val="20000"/>
              </a:spcBef>
              <a:buClr>
                <a:srgbClr val="0000CC"/>
              </a:buClr>
              <a:buSzPct val="75000"/>
            </a:pPr>
            <a:r>
              <a:rPr dirty="0" sz="2800" kern="0" lang="en-US" err="1">
                <a:solidFill>
                  <a:srgbClr val="ED6C00"/>
                </a:solidFill>
                <a:latin typeface="+mn-lt"/>
              </a:rPr>
              <a:t>WiFi</a:t>
            </a:r>
            <a:r>
              <a:rPr dirty="0" sz="2800" kern="0" lang="en-US">
                <a:solidFill>
                  <a:srgbClr val="ED6C00"/>
                </a:solidFill>
                <a:latin typeface="+mn-lt"/>
              </a:rPr>
              <a:t>, BT, UWB,…</a:t>
            </a:r>
          </a:p>
        </p:txBody>
      </p:sp>
      <p:grpSp>
        <p:nvGrpSpPr>
          <p:cNvPr id="76" name="Group 122"/>
          <p:cNvGrpSpPr/>
          <p:nvPr/>
        </p:nvGrpSpPr>
        <p:grpSpPr bwMode="auto">
          <a:xfrm>
            <a:off x="4919663" y="2200275"/>
            <a:ext cx="3894137" cy="3133725"/>
            <a:chOff x="4920343" y="2467429"/>
            <a:chExt cx="3991427" cy="3222172"/>
          </a:xfrm>
        </p:grpSpPr>
        <p:sp>
          <p:nvSpPr>
            <p:cNvPr id="1048697" name="Content Placeholder 2"/>
            <p:cNvSpPr txBox="1"/>
            <p:nvPr/>
          </p:nvSpPr>
          <p:spPr bwMode="auto">
            <a:xfrm>
              <a:off x="4920343" y="2467429"/>
              <a:ext cx="3991427" cy="719847"/>
            </a:xfrm>
            <a:prstGeom prst="rect"/>
            <a:noFill/>
            <a:ln w="9525">
              <a:noFill/>
              <a:miter lim="800000"/>
              <a:headEnd/>
              <a:tailEnd/>
            </a:ln>
          </p:spPr>
          <p:txBody>
            <a:bodyPr bIns="46038" lIns="92075" rIns="92075" tIns="46038"/>
            <a:p>
              <a:pPr indent="-342900" marL="342900">
                <a:lnSpc>
                  <a:spcPct val="120000"/>
                </a:lnSpc>
                <a:spcBef>
                  <a:spcPct val="20000"/>
                </a:spcBef>
                <a:buClr>
                  <a:srgbClr val="0000CC"/>
                </a:buClr>
                <a:buSzPct val="75000"/>
              </a:pPr>
              <a:r>
                <a:rPr dirty="0" sz="2800" kern="0" lang="en-US">
                  <a:solidFill>
                    <a:srgbClr val="ED6C00"/>
                  </a:solidFill>
                  <a:latin typeface="+mn-lt"/>
                </a:rPr>
                <a:t>and unlicensed bands</a:t>
              </a:r>
            </a:p>
          </p:txBody>
        </p:sp>
        <p:pic>
          <p:nvPicPr>
            <p:cNvPr id="2097165" name="Picture 15" descr="NokiaE90"/>
            <p:cNvPicPr>
              <a:picLocks noChangeAspect="1" noChangeArrowheads="1"/>
            </p:cNvPicPr>
            <p:nvPr/>
          </p:nvPicPr>
          <p:blipFill>
            <a:blip xmlns:r="http://schemas.openxmlformats.org/officeDocument/2006/relationships" r:embed="rId1" cstate="print"/>
            <a:srcRect/>
            <a:stretch>
              <a:fillRect/>
            </a:stretch>
          </p:blipFill>
          <p:spPr bwMode="auto">
            <a:xfrm>
              <a:off x="8021091" y="3663493"/>
              <a:ext cx="803595" cy="534892"/>
            </a:xfrm>
            <a:prstGeom prst="rect"/>
            <a:noFill/>
            <a:ln w="9525">
              <a:noFill/>
              <a:miter lim="800000"/>
              <a:headEnd/>
              <a:tailEnd/>
            </a:ln>
          </p:spPr>
        </p:pic>
        <p:pic>
          <p:nvPicPr>
            <p:cNvPr id="2097166" name="Picture 16" descr="microsoft_zune_2"/>
            <p:cNvPicPr>
              <a:picLocks noChangeAspect="1" noChangeArrowheads="1"/>
            </p:cNvPicPr>
            <p:nvPr/>
          </p:nvPicPr>
          <p:blipFill>
            <a:blip xmlns:r="http://schemas.openxmlformats.org/officeDocument/2006/relationships" r:embed="rId2" cstate="print"/>
            <a:srcRect/>
            <a:stretch>
              <a:fillRect/>
            </a:stretch>
          </p:blipFill>
          <p:spPr bwMode="auto">
            <a:xfrm>
              <a:off x="5715521" y="3202099"/>
              <a:ext cx="375358" cy="593553"/>
            </a:xfrm>
            <a:prstGeom prst="rect"/>
            <a:noFill/>
            <a:ln w="9525">
              <a:noFill/>
              <a:miter lim="800000"/>
              <a:headEnd/>
              <a:tailEnd/>
            </a:ln>
          </p:spPr>
        </p:pic>
        <p:pic>
          <p:nvPicPr>
            <p:cNvPr id="2097167" name="Picture 17" descr="KodakWiFiCamera"/>
            <p:cNvPicPr>
              <a:picLocks noChangeAspect="1" noChangeArrowheads="1"/>
            </p:cNvPicPr>
            <p:nvPr/>
          </p:nvPicPr>
          <p:blipFill>
            <a:blip xmlns:r="http://schemas.openxmlformats.org/officeDocument/2006/relationships" r:embed="rId3" cstate="print"/>
            <a:srcRect b="25346"/>
            <a:stretch>
              <a:fillRect/>
            </a:stretch>
          </p:blipFill>
          <p:spPr bwMode="auto">
            <a:xfrm>
              <a:off x="7969945" y="5224947"/>
              <a:ext cx="788858" cy="419115"/>
            </a:xfrm>
            <a:prstGeom prst="rect"/>
            <a:noFill/>
            <a:ln w="9525">
              <a:noFill/>
              <a:miter lim="800000"/>
              <a:headEnd/>
              <a:tailEnd/>
            </a:ln>
          </p:spPr>
        </p:pic>
        <p:pic>
          <p:nvPicPr>
            <p:cNvPr id="2097168" name="Picture 18" descr="Notebook"/>
            <p:cNvPicPr>
              <a:picLocks noChangeAspect="1" noChangeArrowheads="1"/>
            </p:cNvPicPr>
            <p:nvPr/>
          </p:nvPicPr>
          <p:blipFill>
            <a:blip xmlns:r="http://schemas.openxmlformats.org/officeDocument/2006/relationships" r:embed="rId4" cstate="print"/>
            <a:srcRect/>
            <a:stretch>
              <a:fillRect/>
            </a:stretch>
          </p:blipFill>
          <p:spPr bwMode="auto">
            <a:xfrm>
              <a:off x="5109027" y="4102328"/>
              <a:ext cx="846939" cy="658388"/>
            </a:xfrm>
            <a:prstGeom prst="rect"/>
            <a:noFill/>
            <a:ln w="9525">
              <a:noFill/>
              <a:miter lim="800000"/>
              <a:headEnd/>
              <a:tailEnd/>
            </a:ln>
          </p:spPr>
        </p:pic>
        <p:pic>
          <p:nvPicPr>
            <p:cNvPr id="2097169" name="Picture 19" descr="Sandisk"/>
            <p:cNvPicPr>
              <a:picLocks noChangeAspect="1" noChangeArrowheads="1"/>
            </p:cNvPicPr>
            <p:nvPr/>
          </p:nvPicPr>
          <p:blipFill>
            <a:blip xmlns:r="http://schemas.openxmlformats.org/officeDocument/2006/relationships" r:embed="rId5" cstate="print"/>
            <a:srcRect/>
            <a:stretch>
              <a:fillRect/>
            </a:stretch>
          </p:blipFill>
          <p:spPr bwMode="auto">
            <a:xfrm>
              <a:off x="8016045" y="4521054"/>
              <a:ext cx="472448" cy="432236"/>
            </a:xfrm>
            <a:prstGeom prst="rect"/>
            <a:noFill/>
            <a:ln w="9525">
              <a:noFill/>
              <a:miter lim="800000"/>
              <a:headEnd/>
              <a:tailEnd/>
            </a:ln>
          </p:spPr>
        </p:pic>
        <p:pic>
          <p:nvPicPr>
            <p:cNvPr id="2097170" name="Picture 20" descr="playstation3"/>
            <p:cNvPicPr>
              <a:picLocks noChangeAspect="1" noChangeArrowheads="1"/>
            </p:cNvPicPr>
            <p:nvPr/>
          </p:nvPicPr>
          <p:blipFill>
            <a:blip xmlns:r="http://schemas.openxmlformats.org/officeDocument/2006/relationships" r:embed="rId6" cstate="print"/>
            <a:srcRect/>
            <a:stretch>
              <a:fillRect/>
            </a:stretch>
          </p:blipFill>
          <p:spPr bwMode="auto">
            <a:xfrm>
              <a:off x="5209808" y="4916979"/>
              <a:ext cx="777589" cy="772622"/>
            </a:xfrm>
            <a:prstGeom prst="rect"/>
            <a:noFill/>
            <a:ln w="9525">
              <a:noFill/>
              <a:miter lim="800000"/>
              <a:headEnd/>
              <a:tailEnd/>
            </a:ln>
          </p:spPr>
        </p:pic>
        <p:sp>
          <p:nvSpPr>
            <p:cNvPr id="1048698" name="Freeform 25"/>
            <p:cNvSpPr/>
            <p:nvPr/>
          </p:nvSpPr>
          <p:spPr bwMode="auto">
            <a:xfrm>
              <a:off x="6073218" y="4194629"/>
              <a:ext cx="777526" cy="537028"/>
            </a:xfrm>
            <a:custGeom>
              <a:avLst/>
              <a:gdLst>
                <a:gd name="T0" fmla="*/ 0 w 736"/>
                <a:gd name="T1" fmla="*/ 0 h 488"/>
                <a:gd name="T2" fmla="*/ 2147483647 w 736"/>
                <a:gd name="T3" fmla="*/ 2147483647 h 488"/>
                <a:gd name="T4" fmla="*/ 2147483647 w 736"/>
                <a:gd name="T5" fmla="*/ 2147483647 h 488"/>
                <a:gd name="T6" fmla="*/ 2147483647 w 736"/>
                <a:gd name="T7" fmla="*/ 2147483647 h 488"/>
                <a:gd name="T8" fmla="*/ 0 60000 65536"/>
                <a:gd name="T9" fmla="*/ 0 60000 65536"/>
                <a:gd name="T10" fmla="*/ 0 60000 65536"/>
                <a:gd name="T11" fmla="*/ 0 60000 65536"/>
                <a:gd name="T12" fmla="*/ 0 w 736"/>
                <a:gd name="T13" fmla="*/ 0 h 488"/>
                <a:gd name="T14" fmla="*/ 736 w 736"/>
                <a:gd name="T15" fmla="*/ 488 h 488"/>
              </a:gdLst>
              <a:ahLst/>
              <a:cxnLst>
                <a:cxn ang="T8">
                  <a:pos x="T0" y="T1"/>
                </a:cxn>
                <a:cxn ang="T9">
                  <a:pos x="T2" y="T3"/>
                </a:cxn>
                <a:cxn ang="T10">
                  <a:pos x="T4" y="T5"/>
                </a:cxn>
                <a:cxn ang="T11">
                  <a:pos x="T6" y="T7"/>
                </a:cxn>
              </a:cxnLst>
              <a:rect l="T12" t="T13" r="T14" b="T15"/>
              <a:pathLst>
                <a:path w="736" h="488">
                  <a:moveTo>
                    <a:pt x="0" y="0"/>
                  </a:moveTo>
                  <a:cubicBezTo>
                    <a:pt x="212" y="75"/>
                    <a:pt x="424" y="151"/>
                    <a:pt x="464" y="200"/>
                  </a:cubicBezTo>
                  <a:cubicBezTo>
                    <a:pt x="504" y="249"/>
                    <a:pt x="195" y="248"/>
                    <a:pt x="240" y="296"/>
                  </a:cubicBezTo>
                  <a:cubicBezTo>
                    <a:pt x="285" y="344"/>
                    <a:pt x="647" y="453"/>
                    <a:pt x="736" y="488"/>
                  </a:cubicBezTo>
                </a:path>
              </a:pathLst>
            </a:custGeom>
            <a:noFill/>
            <a:ln w="38100">
              <a:solidFill>
                <a:srgbClr val="00CC66"/>
              </a:solidFill>
              <a:round/>
              <a:headEnd/>
              <a:tailEnd type="triangle" w="med" len="med"/>
            </a:ln>
          </p:spPr>
          <p:txBody>
            <a:bodyPr/>
            <a:p>
              <a:endParaRPr lang="en-US">
                <a:solidFill>
                  <a:srgbClr val="ED6C00"/>
                </a:solidFill>
              </a:endParaRPr>
            </a:p>
          </p:txBody>
        </p:sp>
        <p:sp>
          <p:nvSpPr>
            <p:cNvPr id="1048699" name="Freeform 27"/>
            <p:cNvSpPr/>
            <p:nvPr/>
          </p:nvSpPr>
          <p:spPr bwMode="auto">
            <a:xfrm rot="2891745" flipH="1">
              <a:off x="7312834" y="3325454"/>
              <a:ext cx="720504" cy="381535"/>
            </a:xfrm>
            <a:custGeom>
              <a:avLst/>
              <a:gdLst>
                <a:gd name="T0" fmla="*/ 0 w 736"/>
                <a:gd name="T1" fmla="*/ 0 h 488"/>
                <a:gd name="T2" fmla="*/ 2147483647 w 736"/>
                <a:gd name="T3" fmla="*/ 2147483647 h 488"/>
                <a:gd name="T4" fmla="*/ 2147483647 w 736"/>
                <a:gd name="T5" fmla="*/ 2147483647 h 488"/>
                <a:gd name="T6" fmla="*/ 2147483647 w 736"/>
                <a:gd name="T7" fmla="*/ 2147483647 h 488"/>
                <a:gd name="T8" fmla="*/ 0 60000 65536"/>
                <a:gd name="T9" fmla="*/ 0 60000 65536"/>
                <a:gd name="T10" fmla="*/ 0 60000 65536"/>
                <a:gd name="T11" fmla="*/ 0 60000 65536"/>
                <a:gd name="T12" fmla="*/ 0 w 736"/>
                <a:gd name="T13" fmla="*/ 0 h 488"/>
                <a:gd name="T14" fmla="*/ 736 w 736"/>
                <a:gd name="T15" fmla="*/ 488 h 488"/>
              </a:gdLst>
              <a:ahLst/>
              <a:cxnLst>
                <a:cxn ang="T8">
                  <a:pos x="T0" y="T1"/>
                </a:cxn>
                <a:cxn ang="T9">
                  <a:pos x="T2" y="T3"/>
                </a:cxn>
                <a:cxn ang="T10">
                  <a:pos x="T4" y="T5"/>
                </a:cxn>
                <a:cxn ang="T11">
                  <a:pos x="T6" y="T7"/>
                </a:cxn>
              </a:cxnLst>
              <a:rect l="T12" t="T13" r="T14" b="T15"/>
              <a:pathLst>
                <a:path w="736" h="488">
                  <a:moveTo>
                    <a:pt x="0" y="0"/>
                  </a:moveTo>
                  <a:cubicBezTo>
                    <a:pt x="212" y="75"/>
                    <a:pt x="424" y="151"/>
                    <a:pt x="464" y="200"/>
                  </a:cubicBezTo>
                  <a:cubicBezTo>
                    <a:pt x="504" y="249"/>
                    <a:pt x="195" y="248"/>
                    <a:pt x="240" y="296"/>
                  </a:cubicBezTo>
                  <a:cubicBezTo>
                    <a:pt x="285" y="344"/>
                    <a:pt x="647" y="453"/>
                    <a:pt x="736" y="488"/>
                  </a:cubicBezTo>
                </a:path>
              </a:pathLst>
            </a:custGeom>
            <a:noFill/>
            <a:ln w="38100">
              <a:solidFill>
                <a:srgbClr val="0066CC"/>
              </a:solidFill>
              <a:round/>
              <a:headEnd/>
              <a:tailEnd type="triangle" w="med" len="med"/>
            </a:ln>
          </p:spPr>
          <p:txBody>
            <a:bodyPr/>
            <a:p>
              <a:endParaRPr lang="en-US">
                <a:solidFill>
                  <a:srgbClr val="ED6C00"/>
                </a:solidFill>
              </a:endParaRPr>
            </a:p>
          </p:txBody>
        </p:sp>
        <p:sp>
          <p:nvSpPr>
            <p:cNvPr id="1048700" name="Freeform 28"/>
            <p:cNvSpPr/>
            <p:nvPr/>
          </p:nvSpPr>
          <p:spPr bwMode="auto">
            <a:xfrm rot="12789923" flipH="1">
              <a:off x="6213626" y="3151272"/>
              <a:ext cx="698504" cy="374031"/>
            </a:xfrm>
            <a:custGeom>
              <a:avLst/>
              <a:gdLst>
                <a:gd name="T0" fmla="*/ 0 w 736"/>
                <a:gd name="T1" fmla="*/ 0 h 488"/>
                <a:gd name="T2" fmla="*/ 2147483647 w 736"/>
                <a:gd name="T3" fmla="*/ 2147483647 h 488"/>
                <a:gd name="T4" fmla="*/ 2147483647 w 736"/>
                <a:gd name="T5" fmla="*/ 2147483647 h 488"/>
                <a:gd name="T6" fmla="*/ 2147483647 w 736"/>
                <a:gd name="T7" fmla="*/ 2147483647 h 488"/>
                <a:gd name="T8" fmla="*/ 0 60000 65536"/>
                <a:gd name="T9" fmla="*/ 0 60000 65536"/>
                <a:gd name="T10" fmla="*/ 0 60000 65536"/>
                <a:gd name="T11" fmla="*/ 0 60000 65536"/>
                <a:gd name="T12" fmla="*/ 0 w 736"/>
                <a:gd name="T13" fmla="*/ 0 h 488"/>
                <a:gd name="T14" fmla="*/ 736 w 736"/>
                <a:gd name="T15" fmla="*/ 488 h 488"/>
              </a:gdLst>
              <a:ahLst/>
              <a:cxnLst>
                <a:cxn ang="T8">
                  <a:pos x="T0" y="T1"/>
                </a:cxn>
                <a:cxn ang="T9">
                  <a:pos x="T2" y="T3"/>
                </a:cxn>
                <a:cxn ang="T10">
                  <a:pos x="T4" y="T5"/>
                </a:cxn>
                <a:cxn ang="T11">
                  <a:pos x="T6" y="T7"/>
                </a:cxn>
              </a:cxnLst>
              <a:rect l="T12" t="T13" r="T14" b="T15"/>
              <a:pathLst>
                <a:path w="736" h="488">
                  <a:moveTo>
                    <a:pt x="0" y="0"/>
                  </a:moveTo>
                  <a:cubicBezTo>
                    <a:pt x="212" y="75"/>
                    <a:pt x="424" y="151"/>
                    <a:pt x="464" y="200"/>
                  </a:cubicBezTo>
                  <a:cubicBezTo>
                    <a:pt x="504" y="249"/>
                    <a:pt x="195" y="248"/>
                    <a:pt x="240" y="296"/>
                  </a:cubicBezTo>
                  <a:cubicBezTo>
                    <a:pt x="285" y="344"/>
                    <a:pt x="647" y="453"/>
                    <a:pt x="736" y="488"/>
                  </a:cubicBezTo>
                </a:path>
              </a:pathLst>
            </a:custGeom>
            <a:noFill/>
            <a:ln w="38100">
              <a:solidFill>
                <a:srgbClr val="0066CC"/>
              </a:solidFill>
              <a:round/>
              <a:headEnd/>
              <a:tailEnd type="triangle" w="med" len="med"/>
            </a:ln>
          </p:spPr>
          <p:txBody>
            <a:bodyPr/>
            <a:p>
              <a:endParaRPr lang="en-US">
                <a:solidFill>
                  <a:srgbClr val="ED6C00"/>
                </a:solidFill>
              </a:endParaRPr>
            </a:p>
          </p:txBody>
        </p:sp>
        <p:sp>
          <p:nvSpPr>
            <p:cNvPr id="1048701" name="Line 29"/>
            <p:cNvSpPr>
              <a:spLocks noChangeShapeType="1"/>
            </p:cNvSpPr>
            <p:nvPr/>
          </p:nvSpPr>
          <p:spPr bwMode="auto">
            <a:xfrm flipH="1">
              <a:off x="7286171" y="4513943"/>
              <a:ext cx="682172" cy="232228"/>
            </a:xfrm>
            <a:prstGeom prst="line"/>
            <a:noFill/>
            <a:ln w="38100">
              <a:solidFill>
                <a:srgbClr val="00CC66"/>
              </a:solidFill>
              <a:round/>
              <a:headEnd/>
              <a:tailEnd type="triangle" w="med" len="med"/>
            </a:ln>
          </p:spPr>
          <p:txBody>
            <a:bodyPr/>
            <a:p>
              <a:endParaRPr lang="en-US">
                <a:solidFill>
                  <a:srgbClr val="ED6C00"/>
                </a:solidFill>
              </a:endParaRPr>
            </a:p>
          </p:txBody>
        </p:sp>
        <p:sp>
          <p:nvSpPr>
            <p:cNvPr id="1048702" name="Freeform 30"/>
            <p:cNvSpPr/>
            <p:nvPr/>
          </p:nvSpPr>
          <p:spPr bwMode="auto">
            <a:xfrm rot="2637298">
              <a:off x="6062418" y="4718079"/>
              <a:ext cx="582541" cy="543383"/>
            </a:xfrm>
            <a:custGeom>
              <a:avLst/>
              <a:gdLst>
                <a:gd name="T0" fmla="*/ 0 w 672"/>
                <a:gd name="T1" fmla="*/ 2147483647 h 704"/>
                <a:gd name="T2" fmla="*/ 2147483647 w 672"/>
                <a:gd name="T3" fmla="*/ 2147483647 h 704"/>
                <a:gd name="T4" fmla="*/ 2147483647 w 672"/>
                <a:gd name="T5" fmla="*/ 2147483647 h 704"/>
                <a:gd name="T6" fmla="*/ 2147483647 w 672"/>
                <a:gd name="T7" fmla="*/ 0 h 704"/>
                <a:gd name="T8" fmla="*/ 0 60000 65536"/>
                <a:gd name="T9" fmla="*/ 0 60000 65536"/>
                <a:gd name="T10" fmla="*/ 0 60000 65536"/>
                <a:gd name="T11" fmla="*/ 0 60000 65536"/>
                <a:gd name="T12" fmla="*/ 0 w 672"/>
                <a:gd name="T13" fmla="*/ 0 h 704"/>
                <a:gd name="T14" fmla="*/ 672 w 672"/>
                <a:gd name="T15" fmla="*/ 704 h 704"/>
              </a:gdLst>
              <a:ahLst/>
              <a:cxnLst>
                <a:cxn ang="T8">
                  <a:pos x="T0" y="T1"/>
                </a:cxn>
                <a:cxn ang="T9">
                  <a:pos x="T2" y="T3"/>
                </a:cxn>
                <a:cxn ang="T10">
                  <a:pos x="T4" y="T5"/>
                </a:cxn>
                <a:cxn ang="T11">
                  <a:pos x="T6" y="T7"/>
                </a:cxn>
              </a:cxnLst>
              <a:rect l="T12" t="T13" r="T14" b="T15"/>
              <a:pathLst>
                <a:path w="672" h="704">
                  <a:moveTo>
                    <a:pt x="0" y="704"/>
                  </a:moveTo>
                  <a:cubicBezTo>
                    <a:pt x="175" y="626"/>
                    <a:pt x="351" y="549"/>
                    <a:pt x="392" y="488"/>
                  </a:cubicBezTo>
                  <a:cubicBezTo>
                    <a:pt x="433" y="427"/>
                    <a:pt x="201" y="417"/>
                    <a:pt x="248" y="336"/>
                  </a:cubicBezTo>
                  <a:cubicBezTo>
                    <a:pt x="295" y="255"/>
                    <a:pt x="483" y="127"/>
                    <a:pt x="672" y="0"/>
                  </a:cubicBezTo>
                </a:path>
              </a:pathLst>
            </a:custGeom>
            <a:noFill/>
            <a:ln w="38100">
              <a:solidFill>
                <a:srgbClr val="00CC66"/>
              </a:solidFill>
              <a:round/>
              <a:headEnd/>
              <a:tailEnd type="triangle" w="med" len="med"/>
            </a:ln>
          </p:spPr>
          <p:txBody>
            <a:bodyPr/>
            <a:p>
              <a:endParaRPr lang="en-US">
                <a:solidFill>
                  <a:srgbClr val="ED6C00"/>
                </a:solidFill>
              </a:endParaRPr>
            </a:p>
          </p:txBody>
        </p:sp>
        <p:sp>
          <p:nvSpPr>
            <p:cNvPr id="1048703" name="Line 31"/>
            <p:cNvSpPr>
              <a:spLocks noChangeShapeType="1"/>
            </p:cNvSpPr>
            <p:nvPr/>
          </p:nvSpPr>
          <p:spPr bwMode="auto">
            <a:xfrm flipH="1" flipV="1">
              <a:off x="7228113" y="4833257"/>
              <a:ext cx="729003" cy="407764"/>
            </a:xfrm>
            <a:prstGeom prst="line"/>
            <a:noFill/>
            <a:ln w="38100">
              <a:solidFill>
                <a:srgbClr val="00CC66"/>
              </a:solidFill>
              <a:round/>
              <a:headEnd/>
              <a:tailEnd type="triangle" w="med" len="med"/>
            </a:ln>
          </p:spPr>
          <p:txBody>
            <a:bodyPr/>
            <a:p>
              <a:endParaRPr lang="en-US">
                <a:solidFill>
                  <a:srgbClr val="ED6C00"/>
                </a:solidFill>
              </a:endParaRPr>
            </a:p>
          </p:txBody>
        </p:sp>
        <p:grpSp>
          <p:nvGrpSpPr>
            <p:cNvPr id="77" name="Group 117"/>
            <p:cNvGrpSpPr/>
            <p:nvPr/>
          </p:nvGrpSpPr>
          <p:grpSpPr bwMode="auto">
            <a:xfrm>
              <a:off x="6836714" y="4817819"/>
              <a:ext cx="360621" cy="736412"/>
              <a:chOff x="6865743" y="4571077"/>
              <a:chExt cx="360621" cy="736412"/>
            </a:xfrm>
          </p:grpSpPr>
          <p:sp>
            <p:nvSpPr>
              <p:cNvPr id="1048704" name="Rectangle 22"/>
              <p:cNvSpPr/>
              <p:nvPr/>
            </p:nvSpPr>
            <p:spPr bwMode="auto">
              <a:xfrm>
                <a:off x="6865743" y="4961700"/>
                <a:ext cx="360621" cy="345789"/>
              </a:xfrm>
              <a:prstGeom prst="rect"/>
              <a:solidFill>
                <a:srgbClr val="292327"/>
              </a:solidFill>
              <a:ln w="12700">
                <a:solidFill>
                  <a:srgbClr val="000000"/>
                </a:solidFill>
                <a:miter lim="800000"/>
                <a:headEnd/>
                <a:tailEnd/>
              </a:ln>
            </p:spPr>
            <p:txBody>
              <a:bodyPr anchor="ctr" wrap="none"/>
              <a:p>
                <a:endParaRPr sz="2800" lang="en-US">
                  <a:solidFill>
                    <a:srgbClr val="ED6C00"/>
                  </a:solidFill>
                </a:endParaRPr>
              </a:p>
            </p:txBody>
          </p:sp>
          <p:sp>
            <p:nvSpPr>
              <p:cNvPr id="1048705" name="AutoShape 24"/>
              <p:cNvSpPr/>
              <p:nvPr/>
            </p:nvSpPr>
            <p:spPr bwMode="auto">
              <a:xfrm flipV="1">
                <a:off x="6879726" y="4571077"/>
                <a:ext cx="291271" cy="314915"/>
              </a:xfrm>
              <a:prstGeom prst="triangle">
                <a:avLst>
                  <a:gd name="adj" fmla="val 50000"/>
                </a:avLst>
              </a:prstGeom>
              <a:solidFill>
                <a:srgbClr val="292327"/>
              </a:solidFill>
              <a:ln w="12700">
                <a:solidFill>
                  <a:srgbClr val="000000"/>
                </a:solidFill>
                <a:miter lim="800000"/>
                <a:headEnd/>
                <a:tailEnd/>
              </a:ln>
            </p:spPr>
            <p:txBody>
              <a:bodyPr anchor="ctr" wrap="none"/>
              <a:p>
                <a:endParaRPr sz="2800" lang="en-US">
                  <a:solidFill>
                    <a:srgbClr val="ED6C00"/>
                  </a:solidFill>
                </a:endParaRPr>
              </a:p>
            </p:txBody>
          </p:sp>
          <p:cxnSp>
            <p:nvCxnSpPr>
              <p:cNvPr id="3145728" name="Straight Connector 106"/>
              <p:cNvCxnSpPr>
                <a:cxnSpLocks noChangeShapeType="1"/>
              </p:cNvCxnSpPr>
              <p:nvPr/>
            </p:nvCxnSpPr>
            <p:spPr bwMode="auto">
              <a:xfrm rot="16200000" flipV="1">
                <a:off x="6920026" y="4936286"/>
                <a:ext cx="222824" cy="880"/>
              </a:xfrm>
              <a:prstGeom prst="line"/>
              <a:noFill/>
              <a:ln w="76200" algn="ctr">
                <a:solidFill>
                  <a:srgbClr val="000000"/>
                </a:solidFill>
                <a:round/>
                <a:headEnd type="none" w="sm" len="sm"/>
                <a:tailEnd type="none" w="sm" len="sm"/>
              </a:ln>
            </p:spPr>
          </p:cxnSp>
        </p:grpSp>
        <p:grpSp>
          <p:nvGrpSpPr>
            <p:cNvPr id="78" name="Group 118"/>
            <p:cNvGrpSpPr/>
            <p:nvPr/>
          </p:nvGrpSpPr>
          <p:grpSpPr bwMode="auto">
            <a:xfrm>
              <a:off x="6960086" y="3286562"/>
              <a:ext cx="360621" cy="736412"/>
              <a:chOff x="6865743" y="4571077"/>
              <a:chExt cx="360621" cy="736412"/>
            </a:xfrm>
          </p:grpSpPr>
          <p:sp>
            <p:nvSpPr>
              <p:cNvPr id="1048706" name="Rectangle 22"/>
              <p:cNvSpPr/>
              <p:nvPr/>
            </p:nvSpPr>
            <p:spPr bwMode="auto">
              <a:xfrm>
                <a:off x="6865743" y="4961700"/>
                <a:ext cx="360621" cy="345789"/>
              </a:xfrm>
              <a:prstGeom prst="rect"/>
              <a:solidFill>
                <a:srgbClr val="292327"/>
              </a:solidFill>
              <a:ln w="12700">
                <a:solidFill>
                  <a:srgbClr val="000000"/>
                </a:solidFill>
                <a:miter lim="800000"/>
                <a:headEnd/>
                <a:tailEnd/>
              </a:ln>
            </p:spPr>
            <p:txBody>
              <a:bodyPr anchor="ctr" wrap="none"/>
              <a:p>
                <a:endParaRPr sz="2800" lang="en-US">
                  <a:solidFill>
                    <a:srgbClr val="ED6C00"/>
                  </a:solidFill>
                </a:endParaRPr>
              </a:p>
            </p:txBody>
          </p:sp>
          <p:sp>
            <p:nvSpPr>
              <p:cNvPr id="1048707" name="AutoShape 24"/>
              <p:cNvSpPr/>
              <p:nvPr/>
            </p:nvSpPr>
            <p:spPr bwMode="auto">
              <a:xfrm flipV="1">
                <a:off x="6879726" y="4571077"/>
                <a:ext cx="291271" cy="314915"/>
              </a:xfrm>
              <a:prstGeom prst="triangle">
                <a:avLst>
                  <a:gd name="adj" fmla="val 50000"/>
                </a:avLst>
              </a:prstGeom>
              <a:solidFill>
                <a:srgbClr val="292327"/>
              </a:solidFill>
              <a:ln w="12700">
                <a:solidFill>
                  <a:srgbClr val="000000"/>
                </a:solidFill>
                <a:miter lim="800000"/>
                <a:headEnd/>
                <a:tailEnd/>
              </a:ln>
            </p:spPr>
            <p:txBody>
              <a:bodyPr anchor="ctr" wrap="none"/>
              <a:p>
                <a:endParaRPr sz="2800" lang="en-US">
                  <a:solidFill>
                    <a:srgbClr val="ED6C00"/>
                  </a:solidFill>
                </a:endParaRPr>
              </a:p>
            </p:txBody>
          </p:sp>
          <p:cxnSp>
            <p:nvCxnSpPr>
              <p:cNvPr id="3145729" name="Straight Connector 121"/>
              <p:cNvCxnSpPr>
                <a:cxnSpLocks noChangeShapeType="1"/>
              </p:cNvCxnSpPr>
              <p:nvPr/>
            </p:nvCxnSpPr>
            <p:spPr bwMode="auto">
              <a:xfrm rot="16200000" flipV="1">
                <a:off x="6920026" y="4936286"/>
                <a:ext cx="222824" cy="880"/>
              </a:xfrm>
              <a:prstGeom prst="line"/>
              <a:noFill/>
              <a:ln w="76200" algn="ctr">
                <a:solidFill>
                  <a:srgbClr val="000000"/>
                </a:solidFill>
                <a:round/>
                <a:headEnd type="none" w="sm" len="sm"/>
                <a:tailEnd type="none" w="sm" len="sm"/>
              </a:ln>
            </p:spPr>
          </p:cxnSp>
        </p:grpSp>
      </p:grpSp>
      <p:sp>
        <p:nvSpPr>
          <p:cNvPr id="1048708" name="Content Placeholder 2"/>
          <p:cNvSpPr txBox="1"/>
          <p:nvPr/>
        </p:nvSpPr>
        <p:spPr bwMode="auto">
          <a:xfrm>
            <a:off x="1259632" y="5949950"/>
            <a:ext cx="6381129" cy="717550"/>
          </a:xfrm>
          <a:prstGeom prst="rect"/>
          <a:noFill/>
          <a:ln w="28575">
            <a:solidFill>
              <a:srgbClr val="FF0000"/>
            </a:solidFill>
            <a:miter lim="800000"/>
            <a:headEnd/>
            <a:tailEnd/>
          </a:ln>
        </p:spPr>
        <p:txBody>
          <a:bodyPr bIns="46038" lIns="92075" rIns="92075" tIns="46038"/>
          <a:p>
            <a:pPr algn="ctr" indent="-342900" marL="342900">
              <a:lnSpc>
                <a:spcPct val="120000"/>
              </a:lnSpc>
              <a:spcBef>
                <a:spcPct val="20000"/>
              </a:spcBef>
              <a:buClr>
                <a:srgbClr val="0000CC"/>
              </a:buClr>
              <a:buSzPct val="75000"/>
            </a:pPr>
            <a:r>
              <a:rPr dirty="0" sz="3600" kern="0" lang="en-US">
                <a:solidFill>
                  <a:srgbClr val="FF0000"/>
                </a:solidFill>
                <a:latin typeface="+mj-lt"/>
              </a:rPr>
              <a:t>Reuse introduces interference</a:t>
            </a:r>
            <a:endParaRPr b="1" dirty="0" sz="3600" kern="0" lang="en-US">
              <a:solidFill>
                <a:srgbClr val="FF0000"/>
              </a:solidFill>
              <a:latin typeface="+mj-lt"/>
            </a:endParaRPr>
          </a:p>
        </p:txBody>
      </p:sp>
      <p:sp>
        <p:nvSpPr>
          <p:cNvPr id="1048709" name="灯片编号占位符 7"/>
          <p:cNvSpPr>
            <a:spLocks noGrp="1"/>
          </p:cNvSpPr>
          <p:nvPr>
            <p:ph type="sldNum" sz="quarter" idx="12"/>
          </p:nvPr>
        </p:nvSpPr>
        <p:spPr/>
        <p:txBody>
          <a:bodyPr/>
          <a:p>
            <a:fld id="{91DCE0E6-95BE-4289-A6EC-F8686BFFE4EF}" type="slidenum">
              <a:rPr altLang="en-US" lang="zh-CN" smtClean="0"/>
              <a:t>16</a:t>
            </a:fld>
            <a:endParaRPr altLang="en-US" lang="zh-CN"/>
          </a:p>
        </p:txBody>
      </p:sp>
      <mc:AlternateContent xmlns:mc="http://schemas.openxmlformats.org/markup-compatibility/2006">
        <mc:Choice xmlns:p14="http://schemas.microsoft.com/office/powerpoint/2010/main" Requires="p14">
          <p:contentPart p14:bwMode="auto" r:id="rId7">
            <p14:nvContentPartPr>
              <p14:cNvPr id="1049066" name=""/>
              <p14:cNvContentPartPr/>
              <p14:nvPr/>
            </p14:nvContentPartPr>
            <p14:xfrm>
              <a:off x="2257814" y="5533887"/>
              <a:ext cx="62892" cy="162976"/>
            </p14:xfrm>
          </p:contentPart>
        </mc:Choice>
        <mc:Fallback>
          <p:sp>
            <p:nvSpPr>
              <p:cNvPr id="1049066" name=""/>
              <p:cNvSpPr/>
              <p:nvPr/>
            </p:nvSpPr>
            <p:spPr>
              <a:xfrm>
                <a:off x="2257814" y="5533887"/>
                <a:ext cx="62892" cy="162976"/>
              </a:xfrm>
            </p:spPr>
          </p:sp>
        </mc:Fallback>
      </mc:AlternateContent>
      <mc:AlternateContent xmlns:mc="http://schemas.openxmlformats.org/markup-compatibility/2006">
        <mc:Choice xmlns:p14="http://schemas.microsoft.com/office/powerpoint/2010/main" Requires="p14">
          <p:contentPart p14:bwMode="auto" r:id="rId8">
            <p14:nvContentPartPr>
              <p14:cNvPr id="1049067" name=""/>
              <p14:cNvContentPartPr/>
              <p14:nvPr/>
            </p14:nvContentPartPr>
            <p14:xfrm>
              <a:off x="2277140" y="5521785"/>
              <a:ext cx="156793" cy="165926"/>
            </p14:xfrm>
          </p:contentPart>
        </mc:Choice>
        <mc:Fallback>
          <p:sp>
            <p:nvSpPr>
              <p:cNvPr id="1049067" name=""/>
              <p:cNvSpPr/>
              <p:nvPr/>
            </p:nvSpPr>
            <p:spPr>
              <a:xfrm>
                <a:off x="2277140" y="5521785"/>
                <a:ext cx="156793" cy="165926"/>
              </a:xfrm>
            </p:spPr>
          </p:sp>
        </mc:Fallback>
      </mc:AlternateContent>
      <mc:AlternateContent xmlns:mc="http://schemas.openxmlformats.org/markup-compatibility/2006">
        <mc:Choice xmlns:p14="http://schemas.microsoft.com/office/powerpoint/2010/main" Requires="p14">
          <p:contentPart p14:bwMode="auto" r:id="rId9">
            <p14:nvContentPartPr>
              <p14:cNvPr id="1049068" name=""/>
              <p14:cNvContentPartPr/>
              <p14:nvPr/>
            </p14:nvContentPartPr>
            <p14:xfrm>
              <a:off x="2309995" y="5653864"/>
              <a:ext cx="104798" cy="37207"/>
            </p14:xfrm>
          </p:contentPart>
        </mc:Choice>
        <mc:Fallback>
          <p:sp>
            <p:nvSpPr>
              <p:cNvPr id="1049068" name=""/>
              <p:cNvSpPr/>
              <p:nvPr/>
            </p:nvSpPr>
            <p:spPr>
              <a:xfrm>
                <a:off x="2309995" y="5653864"/>
                <a:ext cx="104798" cy="37207"/>
              </a:xfrm>
            </p:spPr>
          </p:sp>
        </mc:Fallback>
      </mc:AlternateContent>
      <mc:AlternateContent xmlns:mc="http://schemas.openxmlformats.org/markup-compatibility/2006">
        <mc:Choice xmlns:p14="http://schemas.microsoft.com/office/powerpoint/2010/main" Requires="p14">
          <p:contentPart p14:bwMode="auto" r:id="rId10">
            <p14:nvContentPartPr>
              <p14:cNvPr id="1049069" name=""/>
              <p14:cNvContentPartPr/>
              <p14:nvPr/>
            </p14:nvContentPartPr>
            <p14:xfrm>
              <a:off x="2332620" y="5501033"/>
              <a:ext cx="25599" cy="285354"/>
            </p14:xfrm>
          </p:contentPart>
        </mc:Choice>
        <mc:Fallback>
          <p:sp>
            <p:nvSpPr>
              <p:cNvPr id="1049069" name=""/>
              <p:cNvSpPr/>
              <p:nvPr/>
            </p:nvSpPr>
            <p:spPr>
              <a:xfrm>
                <a:off x="2332620" y="5501033"/>
                <a:ext cx="25599" cy="285354"/>
              </a:xfrm>
            </p:spPr>
          </p:sp>
        </mc:Fallback>
      </mc:AlternateContent>
      <mc:AlternateContent xmlns:mc="http://schemas.openxmlformats.org/markup-compatibility/2006">
        <mc:Choice xmlns:p14="http://schemas.microsoft.com/office/powerpoint/2010/main" Requires="p14">
          <p:contentPart p14:bwMode="auto" r:id="rId11">
            <p14:nvContentPartPr>
              <p14:cNvPr id="1049070" name=""/>
              <p14:cNvContentPartPr/>
              <p14:nvPr/>
            </p14:nvContentPartPr>
            <p14:xfrm>
              <a:off x="2292601" y="5725280"/>
              <a:ext cx="128040" cy="81101"/>
            </p14:xfrm>
          </p:contentPart>
        </mc:Choice>
        <mc:Fallback>
          <p:sp>
            <p:nvSpPr>
              <p:cNvPr id="1049070" name=""/>
              <p:cNvSpPr/>
              <p:nvPr/>
            </p:nvSpPr>
            <p:spPr>
              <a:xfrm>
                <a:off x="2292601" y="5725280"/>
                <a:ext cx="128040" cy="81101"/>
              </a:xfrm>
            </p:spPr>
          </p:sp>
        </mc:Fallback>
      </mc:AlternateContent>
      <mc:AlternateContent xmlns:mc="http://schemas.openxmlformats.org/markup-compatibility/2006">
        <mc:Choice xmlns:p14="http://schemas.microsoft.com/office/powerpoint/2010/main" Requires="p14">
          <p:contentPart p14:bwMode="auto" r:id="rId12">
            <p14:nvContentPartPr>
              <p14:cNvPr id="1049071" name=""/>
              <p14:cNvContentPartPr/>
              <p14:nvPr/>
            </p14:nvContentPartPr>
            <p14:xfrm>
              <a:off x="2416934" y="5680120"/>
              <a:ext cx="27496" cy="103270"/>
            </p14:xfrm>
          </p:contentPart>
        </mc:Choice>
        <mc:Fallback>
          <p:sp>
            <p:nvSpPr>
              <p:cNvPr id="1049071" name=""/>
              <p:cNvSpPr/>
              <p:nvPr/>
            </p:nvSpPr>
            <p:spPr>
              <a:xfrm>
                <a:off x="2416934" y="5680120"/>
                <a:ext cx="27496" cy="103270"/>
              </a:xfrm>
            </p:spPr>
          </p:sp>
        </mc:Fallback>
      </mc:AlternateContent>
      <mc:AlternateContent xmlns:mc="http://schemas.openxmlformats.org/markup-compatibility/2006">
        <mc:Choice xmlns:p14="http://schemas.microsoft.com/office/powerpoint/2010/main" Requires="p14">
          <p:contentPart p14:bwMode="auto" r:id="rId13">
            <p14:nvContentPartPr>
              <p14:cNvPr id="1049072" name=""/>
              <p14:cNvContentPartPr/>
              <p14:nvPr/>
            </p14:nvContentPartPr>
            <p14:xfrm>
              <a:off x="2431504" y="5398607"/>
              <a:ext cx="36143" cy="163233"/>
            </p14:xfrm>
          </p:contentPart>
        </mc:Choice>
        <mc:Fallback>
          <p:sp>
            <p:nvSpPr>
              <p:cNvPr id="1049072" name=""/>
              <p:cNvSpPr/>
              <p:nvPr/>
            </p:nvSpPr>
            <p:spPr>
              <a:xfrm>
                <a:off x="2431504" y="5398607"/>
                <a:ext cx="36143" cy="163233"/>
              </a:xfrm>
            </p:spPr>
          </p:sp>
        </mc:Fallback>
      </mc:AlternateContent>
      <mc:AlternateContent xmlns:mc="http://schemas.openxmlformats.org/markup-compatibility/2006">
        <mc:Choice xmlns:p14="http://schemas.microsoft.com/office/powerpoint/2010/main" Requires="p14">
          <p:contentPart p14:bwMode="auto" r:id="rId14">
            <p14:nvContentPartPr>
              <p14:cNvPr id="1049073" name=""/>
              <p14:cNvContentPartPr/>
              <p14:nvPr/>
            </p14:nvContentPartPr>
            <p14:xfrm>
              <a:off x="2411037" y="5462415"/>
              <a:ext cx="115035" cy="198543"/>
            </p14:xfrm>
          </p:contentPart>
        </mc:Choice>
        <mc:Fallback>
          <p:sp>
            <p:nvSpPr>
              <p:cNvPr id="1049073" name=""/>
              <p:cNvSpPr/>
              <p:nvPr/>
            </p:nvSpPr>
            <p:spPr>
              <a:xfrm>
                <a:off x="2411037" y="5462415"/>
                <a:ext cx="115035" cy="198543"/>
              </a:xfrm>
            </p:spPr>
          </p:sp>
        </mc:Fallback>
      </mc:AlternateContent>
      <mc:AlternateContent xmlns:mc="http://schemas.openxmlformats.org/markup-compatibility/2006">
        <mc:Choice xmlns:p14="http://schemas.microsoft.com/office/powerpoint/2010/main" Requires="p14">
          <p:contentPart p14:bwMode="auto" r:id="rId15">
            <p14:nvContentPartPr>
              <p14:cNvPr id="1049074" name=""/>
              <p14:cNvContentPartPr/>
              <p14:nvPr/>
            </p14:nvContentPartPr>
            <p14:xfrm>
              <a:off x="2457520" y="5510052"/>
              <a:ext cx="178800" cy="98831"/>
            </p14:xfrm>
          </p:contentPart>
        </mc:Choice>
        <mc:Fallback>
          <p:sp>
            <p:nvSpPr>
              <p:cNvPr id="1049074" name=""/>
              <p:cNvSpPr/>
              <p:nvPr/>
            </p:nvSpPr>
            <p:spPr>
              <a:xfrm>
                <a:off x="2457520" y="5510052"/>
                <a:ext cx="178800" cy="98831"/>
              </a:xfrm>
            </p:spPr>
          </p:sp>
        </mc:Fallback>
      </mc:AlternateContent>
      <mc:AlternateContent xmlns:mc="http://schemas.openxmlformats.org/markup-compatibility/2006">
        <mc:Choice xmlns:p14="http://schemas.microsoft.com/office/powerpoint/2010/main" Requires="p14">
          <p:contentPart p14:bwMode="auto" r:id="rId16">
            <p14:nvContentPartPr>
              <p14:cNvPr id="1049075" name=""/>
              <p14:cNvContentPartPr/>
              <p14:nvPr/>
            </p14:nvContentPartPr>
            <p14:xfrm>
              <a:off x="2440770" y="5598618"/>
              <a:ext cx="102590" cy="31899"/>
            </p14:xfrm>
          </p:contentPart>
        </mc:Choice>
        <mc:Fallback>
          <p:sp>
            <p:nvSpPr>
              <p:cNvPr id="1049075" name=""/>
              <p:cNvSpPr/>
              <p:nvPr/>
            </p:nvSpPr>
            <p:spPr>
              <a:xfrm>
                <a:off x="2440770" y="5598618"/>
                <a:ext cx="102590" cy="31899"/>
              </a:xfrm>
            </p:spPr>
          </p:sp>
        </mc:Fallback>
      </mc:AlternateContent>
      <mc:AlternateContent xmlns:mc="http://schemas.openxmlformats.org/markup-compatibility/2006">
        <mc:Choice xmlns:p14="http://schemas.microsoft.com/office/powerpoint/2010/main" Requires="p14">
          <p:contentPart p14:bwMode="auto" r:id="rId17">
            <p14:nvContentPartPr>
              <p14:cNvPr id="1049076" name=""/>
              <p14:cNvContentPartPr/>
              <p14:nvPr/>
            </p14:nvContentPartPr>
            <p14:xfrm>
              <a:off x="2453655" y="5651709"/>
              <a:ext cx="87051" cy="35496"/>
            </p14:xfrm>
          </p:contentPart>
        </mc:Choice>
        <mc:Fallback>
          <p:sp>
            <p:nvSpPr>
              <p:cNvPr id="1049076" name=""/>
              <p:cNvSpPr/>
              <p:nvPr/>
            </p:nvSpPr>
            <p:spPr>
              <a:xfrm>
                <a:off x="2453655" y="5651709"/>
                <a:ext cx="87051" cy="35496"/>
              </a:xfrm>
            </p:spPr>
          </p:sp>
        </mc:Fallback>
      </mc:AlternateContent>
      <mc:AlternateContent xmlns:mc="http://schemas.openxmlformats.org/markup-compatibility/2006">
        <mc:Choice xmlns:p14="http://schemas.microsoft.com/office/powerpoint/2010/main" Requires="p14">
          <p:contentPart p14:bwMode="auto" r:id="rId18">
            <p14:nvContentPartPr>
              <p14:cNvPr id="1049077" name=""/>
              <p14:cNvContentPartPr/>
              <p14:nvPr/>
            </p14:nvContentPartPr>
            <p14:xfrm>
              <a:off x="2455587" y="5696822"/>
              <a:ext cx="144659" cy="29035"/>
            </p14:xfrm>
          </p:contentPart>
        </mc:Choice>
        <mc:Fallback>
          <p:sp>
            <p:nvSpPr>
              <p:cNvPr id="1049077" name=""/>
              <p:cNvSpPr/>
              <p:nvPr/>
            </p:nvSpPr>
            <p:spPr>
              <a:xfrm>
                <a:off x="2455587" y="5696822"/>
                <a:ext cx="144659" cy="29035"/>
              </a:xfrm>
            </p:spPr>
          </p:sp>
        </mc:Fallback>
      </mc:AlternateContent>
      <mc:AlternateContent xmlns:mc="http://schemas.openxmlformats.org/markup-compatibility/2006">
        <mc:Choice xmlns:p14="http://schemas.microsoft.com/office/powerpoint/2010/main" Requires="p14">
          <p:contentPart p14:bwMode="auto" r:id="rId19">
            <p14:nvContentPartPr>
              <p14:cNvPr id="1049078" name=""/>
              <p14:cNvContentPartPr/>
              <p14:nvPr/>
            </p14:nvContentPartPr>
            <p14:xfrm>
              <a:off x="2503903" y="5530667"/>
              <a:ext cx="51309" cy="409744"/>
            </p14:xfrm>
          </p:contentPart>
        </mc:Choice>
        <mc:Fallback>
          <p:sp>
            <p:nvSpPr>
              <p:cNvPr id="1049078" name=""/>
              <p:cNvSpPr/>
              <p:nvPr/>
            </p:nvSpPr>
            <p:spPr>
              <a:xfrm>
                <a:off x="2503903" y="5530667"/>
                <a:ext cx="51309" cy="409744"/>
              </a:xfrm>
            </p:spPr>
          </p:sp>
        </mc:Fallback>
      </mc:AlternateContent>
      <mc:AlternateContent xmlns:mc="http://schemas.openxmlformats.org/markup-compatibility/2006">
        <mc:Choice xmlns:p14="http://schemas.microsoft.com/office/powerpoint/2010/main" Requires="p14">
          <p:contentPart p14:bwMode="auto" r:id="rId20">
            <p14:nvContentPartPr>
              <p14:cNvPr id="1049079" name=""/>
              <p14:cNvContentPartPr/>
              <p14:nvPr/>
            </p14:nvContentPartPr>
            <p14:xfrm>
              <a:off x="2670110" y="5386367"/>
              <a:ext cx="47336" cy="62961"/>
            </p14:xfrm>
          </p:contentPart>
        </mc:Choice>
        <mc:Fallback>
          <p:sp>
            <p:nvSpPr>
              <p:cNvPr id="1049079" name=""/>
              <p:cNvSpPr/>
              <p:nvPr/>
            </p:nvSpPr>
            <p:spPr>
              <a:xfrm>
                <a:off x="2670110" y="5386367"/>
                <a:ext cx="47336" cy="62961"/>
              </a:xfrm>
            </p:spPr>
          </p:sp>
        </mc:Fallback>
      </mc:AlternateContent>
      <mc:AlternateContent xmlns:mc="http://schemas.openxmlformats.org/markup-compatibility/2006">
        <mc:Choice xmlns:p14="http://schemas.microsoft.com/office/powerpoint/2010/main" Requires="p14">
          <p:contentPart p14:bwMode="auto" r:id="rId21">
            <p14:nvContentPartPr>
              <p14:cNvPr id="1049080" name=""/>
              <p14:cNvContentPartPr/>
              <p14:nvPr/>
            </p14:nvContentPartPr>
            <p14:xfrm>
              <a:off x="2606977" y="5442412"/>
              <a:ext cx="20870" cy="114678"/>
            </p14:xfrm>
          </p:contentPart>
        </mc:Choice>
        <mc:Fallback>
          <p:sp>
            <p:nvSpPr>
              <p:cNvPr id="1049080" name=""/>
              <p:cNvSpPr/>
              <p:nvPr/>
            </p:nvSpPr>
            <p:spPr>
              <a:xfrm>
                <a:off x="2606977" y="5442412"/>
                <a:ext cx="20870" cy="114678"/>
              </a:xfrm>
            </p:spPr>
          </p:sp>
        </mc:Fallback>
      </mc:AlternateContent>
      <mc:AlternateContent xmlns:mc="http://schemas.openxmlformats.org/markup-compatibility/2006">
        <mc:Choice xmlns:p14="http://schemas.microsoft.com/office/powerpoint/2010/main" Requires="p14">
          <p:contentPart p14:bwMode="auto" r:id="rId22">
            <p14:nvContentPartPr>
              <p14:cNvPr id="1049081" name=""/>
              <p14:cNvContentPartPr/>
              <p14:nvPr/>
            </p14:nvContentPartPr>
            <p14:xfrm>
              <a:off x="2641120" y="5396098"/>
              <a:ext cx="155201" cy="69722"/>
            </p14:xfrm>
          </p:contentPart>
        </mc:Choice>
        <mc:Fallback>
          <p:sp>
            <p:nvSpPr>
              <p:cNvPr id="1049081" name=""/>
              <p:cNvSpPr/>
              <p:nvPr/>
            </p:nvSpPr>
            <p:spPr>
              <a:xfrm>
                <a:off x="2641120" y="5396098"/>
                <a:ext cx="155201" cy="69722"/>
              </a:xfrm>
            </p:spPr>
          </p:sp>
        </mc:Fallback>
      </mc:AlternateContent>
      <mc:AlternateContent xmlns:mc="http://schemas.openxmlformats.org/markup-compatibility/2006">
        <mc:Choice xmlns:p14="http://schemas.microsoft.com/office/powerpoint/2010/main" Requires="p14">
          <p:contentPart p14:bwMode="auto" r:id="rId23">
            <p14:nvContentPartPr>
              <p14:cNvPr id="1049082" name=""/>
              <p14:cNvContentPartPr/>
              <p14:nvPr/>
            </p14:nvContentPartPr>
            <p14:xfrm>
              <a:off x="2664956" y="5475910"/>
              <a:ext cx="15966" cy="76679"/>
            </p14:xfrm>
          </p:contentPart>
        </mc:Choice>
        <mc:Fallback>
          <p:sp>
            <p:nvSpPr>
              <p:cNvPr id="1049082" name=""/>
              <p:cNvSpPr/>
              <p:nvPr/>
            </p:nvSpPr>
            <p:spPr>
              <a:xfrm>
                <a:off x="2664956" y="5475910"/>
                <a:ext cx="15966" cy="76679"/>
              </a:xfrm>
            </p:spPr>
          </p:sp>
        </mc:Fallback>
      </mc:AlternateContent>
      <mc:AlternateContent xmlns:mc="http://schemas.openxmlformats.org/markup-compatibility/2006">
        <mc:Choice xmlns:p14="http://schemas.microsoft.com/office/powerpoint/2010/main" Requires="p14">
          <p:contentPart p14:bwMode="auto" r:id="rId24">
            <p14:nvContentPartPr>
              <p14:cNvPr id="1049083" name=""/>
              <p14:cNvContentPartPr/>
              <p14:nvPr/>
            </p14:nvContentPartPr>
            <p14:xfrm>
              <a:off x="2678485" y="5463722"/>
              <a:ext cx="65487" cy="54008"/>
            </p14:xfrm>
          </p:contentPart>
        </mc:Choice>
        <mc:Fallback>
          <p:sp>
            <p:nvSpPr>
              <p:cNvPr id="1049083" name=""/>
              <p:cNvSpPr/>
              <p:nvPr/>
            </p:nvSpPr>
            <p:spPr>
              <a:xfrm>
                <a:off x="2678485" y="5463722"/>
                <a:ext cx="65487" cy="54008"/>
              </a:xfrm>
            </p:spPr>
          </p:sp>
        </mc:Fallback>
      </mc:AlternateContent>
      <mc:AlternateContent xmlns:mc="http://schemas.openxmlformats.org/markup-compatibility/2006">
        <mc:Choice xmlns:p14="http://schemas.microsoft.com/office/powerpoint/2010/main" Requires="p14">
          <p:contentPart p14:bwMode="auto" r:id="rId25">
            <p14:nvContentPartPr>
              <p14:cNvPr id="1049084" name=""/>
              <p14:cNvContentPartPr/>
              <p14:nvPr/>
            </p14:nvContentPartPr>
            <p14:xfrm>
              <a:off x="2684283" y="5504793"/>
              <a:ext cx="48725" cy="40690"/>
            </p14:xfrm>
          </p:contentPart>
        </mc:Choice>
        <mc:Fallback>
          <p:sp>
            <p:nvSpPr>
              <p:cNvPr id="1049084" name=""/>
              <p:cNvSpPr/>
              <p:nvPr/>
            </p:nvSpPr>
            <p:spPr>
              <a:xfrm>
                <a:off x="2684283" y="5504793"/>
                <a:ext cx="48725" cy="40690"/>
              </a:xfrm>
            </p:spPr>
          </p:sp>
        </mc:Fallback>
      </mc:AlternateContent>
      <mc:AlternateContent xmlns:mc="http://schemas.openxmlformats.org/markup-compatibility/2006">
        <mc:Choice xmlns:p14="http://schemas.microsoft.com/office/powerpoint/2010/main" Requires="p14">
          <p:contentPart p14:bwMode="auto" r:id="rId26">
            <p14:nvContentPartPr>
              <p14:cNvPr id="1049085" name=""/>
              <p14:cNvContentPartPr/>
              <p14:nvPr/>
            </p14:nvContentPartPr>
            <p14:xfrm>
              <a:off x="2612131" y="5635671"/>
              <a:ext cx="60995" cy="134824"/>
            </p14:xfrm>
          </p:contentPart>
        </mc:Choice>
        <mc:Fallback>
          <p:sp>
            <p:nvSpPr>
              <p:cNvPr id="1049085" name=""/>
              <p:cNvSpPr/>
              <p:nvPr/>
            </p:nvSpPr>
            <p:spPr>
              <a:xfrm>
                <a:off x="2612131" y="5635671"/>
                <a:ext cx="60995" cy="134824"/>
              </a:xfrm>
            </p:spPr>
          </p:sp>
        </mc:Fallback>
      </mc:AlternateContent>
      <mc:AlternateContent xmlns:mc="http://schemas.openxmlformats.org/markup-compatibility/2006">
        <mc:Choice xmlns:p14="http://schemas.microsoft.com/office/powerpoint/2010/main" Requires="p14">
          <p:contentPart p14:bwMode="auto" r:id="rId27">
            <p14:nvContentPartPr>
              <p14:cNvPr id="1049086" name=""/>
              <p14:cNvContentPartPr/>
              <p14:nvPr/>
            </p14:nvContentPartPr>
            <p14:xfrm>
              <a:off x="2673331" y="5580176"/>
              <a:ext cx="259700" cy="166265"/>
            </p14:xfrm>
          </p:contentPart>
        </mc:Choice>
        <mc:Fallback>
          <p:sp>
            <p:nvSpPr>
              <p:cNvPr id="1049086" name=""/>
              <p:cNvSpPr/>
              <p:nvPr/>
            </p:nvSpPr>
            <p:spPr>
              <a:xfrm>
                <a:off x="2673331" y="5580176"/>
                <a:ext cx="259700" cy="166265"/>
              </a:xfrm>
            </p:spPr>
          </p:sp>
        </mc:Fallback>
      </mc:AlternateContent>
      <mc:AlternateContent xmlns:mc="http://schemas.openxmlformats.org/markup-compatibility/2006">
        <mc:Choice xmlns:p14="http://schemas.microsoft.com/office/powerpoint/2010/main" Requires="p14">
          <p:contentPart p14:bwMode="auto" r:id="rId28">
            <p14:nvContentPartPr>
              <p14:cNvPr id="1049087" name=""/>
              <p14:cNvContentPartPr/>
              <p14:nvPr/>
            </p14:nvContentPartPr>
            <p14:xfrm>
              <a:off x="2717609" y="5502322"/>
              <a:ext cx="24008" cy="197509"/>
            </p14:xfrm>
          </p:contentPart>
        </mc:Choice>
        <mc:Fallback>
          <p:sp>
            <p:nvSpPr>
              <p:cNvPr id="1049087" name=""/>
              <p:cNvSpPr/>
              <p:nvPr/>
            </p:nvSpPr>
            <p:spPr>
              <a:xfrm>
                <a:off x="2717609" y="5502322"/>
                <a:ext cx="24008" cy="197509"/>
              </a:xfrm>
            </p:spPr>
          </p:sp>
        </mc:Fallback>
      </mc:AlternateContent>
      <mc:AlternateContent xmlns:mc="http://schemas.openxmlformats.org/markup-compatibility/2006">
        <mc:Choice xmlns:p14="http://schemas.microsoft.com/office/powerpoint/2010/main" Requires="p14">
          <p:contentPart p14:bwMode="auto" r:id="rId29">
            <p14:nvContentPartPr>
              <p14:cNvPr id="1049088" name=""/>
              <p14:cNvContentPartPr/>
              <p14:nvPr/>
            </p14:nvContentPartPr>
            <p14:xfrm>
              <a:off x="2733887" y="5598951"/>
              <a:ext cx="104713" cy="86204"/>
            </p14:xfrm>
          </p:contentPart>
        </mc:Choice>
        <mc:Fallback>
          <p:sp>
            <p:nvSpPr>
              <p:cNvPr id="1049088" name=""/>
              <p:cNvSpPr/>
              <p:nvPr/>
            </p:nvSpPr>
            <p:spPr>
              <a:xfrm>
                <a:off x="2733887" y="5598951"/>
                <a:ext cx="104713" cy="86204"/>
              </a:xfrm>
            </p:spPr>
          </p:sp>
        </mc:Fallback>
      </mc:AlternateContent>
      <mc:AlternateContent xmlns:mc="http://schemas.openxmlformats.org/markup-compatibility/2006">
        <mc:Choice xmlns:p14="http://schemas.microsoft.com/office/powerpoint/2010/main" Requires="p14">
          <p:contentPart p14:bwMode="auto" r:id="rId30">
            <p14:nvContentPartPr>
              <p14:cNvPr id="1049089" name=""/>
              <p14:cNvContentPartPr/>
              <p14:nvPr/>
            </p14:nvContentPartPr>
            <p14:xfrm>
              <a:off x="2961938" y="5368016"/>
              <a:ext cx="138850" cy="84592"/>
            </p14:xfrm>
          </p:contentPart>
        </mc:Choice>
        <mc:Fallback>
          <p:sp>
            <p:nvSpPr>
              <p:cNvPr id="1049089" name=""/>
              <p:cNvSpPr/>
              <p:nvPr/>
            </p:nvSpPr>
            <p:spPr>
              <a:xfrm>
                <a:off x="2961938" y="5368016"/>
                <a:ext cx="138850" cy="84592"/>
              </a:xfrm>
            </p:spPr>
          </p:sp>
        </mc:Fallback>
      </mc:AlternateContent>
      <mc:AlternateContent xmlns:mc="http://schemas.openxmlformats.org/markup-compatibility/2006">
        <mc:Choice xmlns:p14="http://schemas.microsoft.com/office/powerpoint/2010/main" Requires="p14">
          <p:contentPart p14:bwMode="auto" r:id="rId31">
            <p14:nvContentPartPr>
              <p14:cNvPr id="1049090" name=""/>
              <p14:cNvContentPartPr/>
              <p14:nvPr/>
            </p14:nvContentPartPr>
            <p14:xfrm>
              <a:off x="2976111" y="5472689"/>
              <a:ext cx="26140" cy="201571"/>
            </p14:xfrm>
          </p:contentPart>
        </mc:Choice>
        <mc:Fallback>
          <p:sp>
            <p:nvSpPr>
              <p:cNvPr id="1049090" name=""/>
              <p:cNvSpPr/>
              <p:nvPr/>
            </p:nvSpPr>
            <p:spPr>
              <a:xfrm>
                <a:off x="2976111" y="5472689"/>
                <a:ext cx="26140" cy="201571"/>
              </a:xfrm>
            </p:spPr>
          </p:sp>
        </mc:Fallback>
      </mc:AlternateContent>
      <mc:AlternateContent xmlns:mc="http://schemas.openxmlformats.org/markup-compatibility/2006">
        <mc:Choice xmlns:p14="http://schemas.microsoft.com/office/powerpoint/2010/main" Requires="p14">
          <p:contentPart p14:bwMode="auto" r:id="rId32">
            <p14:nvContentPartPr>
              <p14:cNvPr id="1049091" name=""/>
              <p14:cNvContentPartPr/>
              <p14:nvPr/>
            </p14:nvContentPartPr>
            <p14:xfrm>
              <a:off x="3001880" y="5440403"/>
              <a:ext cx="191149" cy="215853"/>
            </p14:xfrm>
          </p:contentPart>
        </mc:Choice>
        <mc:Fallback>
          <p:sp>
            <p:nvSpPr>
              <p:cNvPr id="1049091" name=""/>
              <p:cNvSpPr/>
              <p:nvPr/>
            </p:nvSpPr>
            <p:spPr>
              <a:xfrm>
                <a:off x="3001880" y="5440403"/>
                <a:ext cx="191149" cy="215853"/>
              </a:xfrm>
            </p:spPr>
          </p:sp>
        </mc:Fallback>
      </mc:AlternateContent>
      <mc:AlternateContent xmlns:mc="http://schemas.openxmlformats.org/markup-compatibility/2006">
        <mc:Choice xmlns:p14="http://schemas.microsoft.com/office/powerpoint/2010/main" Requires="p14">
          <p:contentPart p14:bwMode="auto" r:id="rId33">
            <p14:nvContentPartPr>
              <p14:cNvPr id="1049092" name=""/>
              <p14:cNvContentPartPr/>
              <p14:nvPr/>
            </p14:nvContentPartPr>
            <p14:xfrm>
              <a:off x="3004457" y="5495710"/>
              <a:ext cx="100431" cy="25545"/>
            </p14:xfrm>
          </p:contentPart>
        </mc:Choice>
        <mc:Fallback>
          <p:sp>
            <p:nvSpPr>
              <p:cNvPr id="1049092" name=""/>
              <p:cNvSpPr/>
              <p:nvPr/>
            </p:nvSpPr>
            <p:spPr>
              <a:xfrm>
                <a:off x="3004457" y="5495710"/>
                <a:ext cx="100431" cy="25545"/>
              </a:xfrm>
            </p:spPr>
          </p:sp>
        </mc:Fallback>
      </mc:AlternateContent>
      <mc:AlternateContent xmlns:mc="http://schemas.openxmlformats.org/markup-compatibility/2006">
        <mc:Choice xmlns:p14="http://schemas.microsoft.com/office/powerpoint/2010/main" Requires="p14">
          <p:contentPart p14:bwMode="auto" r:id="rId34">
            <p14:nvContentPartPr>
              <p14:cNvPr id="1049093" name=""/>
              <p14:cNvContentPartPr/>
              <p14:nvPr/>
            </p14:nvContentPartPr>
            <p14:xfrm>
              <a:off x="2999303" y="5540585"/>
              <a:ext cx="150324" cy="73182"/>
            </p14:xfrm>
          </p:contentPart>
        </mc:Choice>
        <mc:Fallback>
          <p:sp>
            <p:nvSpPr>
              <p:cNvPr id="1049093" name=""/>
              <p:cNvSpPr/>
              <p:nvPr/>
            </p:nvSpPr>
            <p:spPr>
              <a:xfrm>
                <a:off x="2999303" y="5540585"/>
                <a:ext cx="150324" cy="73182"/>
              </a:xfrm>
            </p:spPr>
          </p:sp>
        </mc:Fallback>
      </mc:AlternateContent>
      <mc:AlternateContent xmlns:mc="http://schemas.openxmlformats.org/markup-compatibility/2006">
        <mc:Choice xmlns:p14="http://schemas.microsoft.com/office/powerpoint/2010/main" Requires="p14">
          <p:contentPart p14:bwMode="auto" r:id="rId35">
            <p14:nvContentPartPr>
              <p14:cNvPr id="1049094" name=""/>
              <p14:cNvContentPartPr/>
              <p14:nvPr/>
            </p14:nvContentPartPr>
            <p14:xfrm>
              <a:off x="3062436" y="5481064"/>
              <a:ext cx="21379" cy="201236"/>
            </p14:xfrm>
          </p:contentPart>
        </mc:Choice>
        <mc:Fallback>
          <p:sp>
            <p:nvSpPr>
              <p:cNvPr id="1049094" name=""/>
              <p:cNvSpPr/>
              <p:nvPr/>
            </p:nvSpPr>
            <p:spPr>
              <a:xfrm>
                <a:off x="3062436" y="5481064"/>
                <a:ext cx="21379" cy="201236"/>
              </a:xfrm>
            </p:spPr>
          </p:sp>
        </mc:Fallback>
      </mc:AlternateContent>
      <mc:AlternateContent xmlns:mc="http://schemas.openxmlformats.org/markup-compatibility/2006">
        <mc:Choice xmlns:p14="http://schemas.microsoft.com/office/powerpoint/2010/main" Requires="p14">
          <p:contentPart p14:bwMode="auto" r:id="rId36">
            <p14:nvContentPartPr>
              <p14:cNvPr id="1049095" name=""/>
              <p14:cNvContentPartPr/>
              <p14:nvPr/>
            </p14:nvContentPartPr>
            <p14:xfrm>
              <a:off x="2923286" y="5419866"/>
              <a:ext cx="49722" cy="26596"/>
            </p14:xfrm>
          </p:contentPart>
        </mc:Choice>
        <mc:Fallback>
          <p:sp>
            <p:nvSpPr>
              <p:cNvPr id="1049095" name=""/>
              <p:cNvSpPr/>
              <p:nvPr/>
            </p:nvSpPr>
            <p:spPr>
              <a:xfrm>
                <a:off x="2923286" y="5419866"/>
                <a:ext cx="49722" cy="26596"/>
              </a:xfrm>
            </p:spPr>
          </p:sp>
        </mc:Fallback>
      </mc:AlternateContent>
      <mc:AlternateContent xmlns:mc="http://schemas.openxmlformats.org/markup-compatibility/2006">
        <mc:Choice xmlns:p14="http://schemas.microsoft.com/office/powerpoint/2010/main" Requires="p14">
          <p:contentPart p14:bwMode="auto" r:id="rId37">
            <p14:nvContentPartPr>
              <p14:cNvPr id="1049096" name=""/>
              <p14:cNvContentPartPr/>
              <p14:nvPr/>
            </p14:nvContentPartPr>
            <p14:xfrm>
              <a:off x="2937801" y="5487957"/>
              <a:ext cx="320643" cy="212393"/>
            </p14:xfrm>
          </p:contentPart>
        </mc:Choice>
        <mc:Fallback>
          <p:sp>
            <p:nvSpPr>
              <p:cNvPr id="1049096" name=""/>
              <p:cNvSpPr/>
              <p:nvPr/>
            </p:nvSpPr>
            <p:spPr>
              <a:xfrm>
                <a:off x="2937801" y="5487957"/>
                <a:ext cx="320643" cy="212393"/>
              </a:xfrm>
            </p:spPr>
          </p:sp>
        </mc:Fallback>
      </mc:AlternateContent>
      <mc:AlternateContent xmlns:mc="http://schemas.openxmlformats.org/markup-compatibility/2006">
        <mc:Choice xmlns:p14="http://schemas.microsoft.com/office/powerpoint/2010/main" Requires="p14">
          <p:contentPart p14:bwMode="auto" r:id="rId38">
            <p14:nvContentPartPr>
              <p14:cNvPr id="1049097" name=""/>
              <p14:cNvContentPartPr/>
              <p14:nvPr/>
            </p14:nvContentPartPr>
            <p14:xfrm>
              <a:off x="3246967" y="5312285"/>
              <a:ext cx="76375" cy="146758"/>
            </p14:xfrm>
          </p:contentPart>
        </mc:Choice>
        <mc:Fallback>
          <p:sp>
            <p:nvSpPr>
              <p:cNvPr id="1049097" name=""/>
              <p:cNvSpPr/>
              <p:nvPr/>
            </p:nvSpPr>
            <p:spPr>
              <a:xfrm>
                <a:off x="3246967" y="5312285"/>
                <a:ext cx="76375" cy="146758"/>
              </a:xfrm>
            </p:spPr>
          </p:sp>
        </mc:Fallback>
      </mc:AlternateContent>
      <mc:AlternateContent xmlns:mc="http://schemas.openxmlformats.org/markup-compatibility/2006">
        <mc:Choice xmlns:p14="http://schemas.microsoft.com/office/powerpoint/2010/main" Requires="p14">
          <p:contentPart p14:bwMode="auto" r:id="rId39">
            <p14:nvContentPartPr>
              <p14:cNvPr id="1049098" name=""/>
              <p14:cNvContentPartPr/>
              <p14:nvPr/>
            </p14:nvContentPartPr>
            <p14:xfrm>
              <a:off x="3278892" y="5409558"/>
              <a:ext cx="45581" cy="259947"/>
            </p14:xfrm>
          </p:contentPart>
        </mc:Choice>
        <mc:Fallback>
          <p:sp>
            <p:nvSpPr>
              <p:cNvPr id="1049098" name=""/>
              <p:cNvSpPr/>
              <p:nvPr/>
            </p:nvSpPr>
            <p:spPr>
              <a:xfrm>
                <a:off x="3278892" y="5409558"/>
                <a:ext cx="45581" cy="259947"/>
              </a:xfrm>
            </p:spPr>
          </p:sp>
        </mc:Fallback>
      </mc:AlternateContent>
      <mc:AlternateContent xmlns:mc="http://schemas.openxmlformats.org/markup-compatibility/2006">
        <mc:Choice xmlns:p14="http://schemas.microsoft.com/office/powerpoint/2010/main" Requires="p14">
          <p:contentPart p14:bwMode="auto" r:id="rId40">
            <p14:nvContentPartPr>
              <p14:cNvPr id="1049099" name=""/>
              <p14:cNvContentPartPr/>
              <p14:nvPr/>
            </p14:nvContentPartPr>
            <p14:xfrm>
              <a:off x="3357485" y="5318727"/>
              <a:ext cx="44822" cy="103592"/>
            </p14:xfrm>
          </p:contentPart>
        </mc:Choice>
        <mc:Fallback>
          <p:sp>
            <p:nvSpPr>
              <p:cNvPr id="1049099" name=""/>
              <p:cNvSpPr/>
              <p:nvPr/>
            </p:nvSpPr>
            <p:spPr>
              <a:xfrm>
                <a:off x="3357485" y="5318727"/>
                <a:ext cx="44822" cy="103592"/>
              </a:xfrm>
            </p:spPr>
          </p:sp>
        </mc:Fallback>
      </mc:AlternateContent>
      <mc:AlternateContent xmlns:mc="http://schemas.openxmlformats.org/markup-compatibility/2006">
        <mc:Choice xmlns:p14="http://schemas.microsoft.com/office/powerpoint/2010/main" Requires="p14">
          <p:contentPart p14:bwMode="auto" r:id="rId41">
            <p14:nvContentPartPr>
              <p14:cNvPr id="1049100" name=""/>
              <p14:cNvContentPartPr/>
              <p14:nvPr/>
            </p14:nvContentPartPr>
            <p14:xfrm>
              <a:off x="3304016" y="5398009"/>
              <a:ext cx="136125" cy="27009"/>
            </p14:xfrm>
          </p:contentPart>
        </mc:Choice>
        <mc:Fallback>
          <p:sp>
            <p:nvSpPr>
              <p:cNvPr id="1049100" name=""/>
              <p:cNvSpPr/>
              <p:nvPr/>
            </p:nvSpPr>
            <p:spPr>
              <a:xfrm>
                <a:off x="3304016" y="5398009"/>
                <a:ext cx="136125" cy="27009"/>
              </a:xfrm>
            </p:spPr>
          </p:sp>
        </mc:Fallback>
      </mc:AlternateContent>
      <mc:AlternateContent xmlns:mc="http://schemas.openxmlformats.org/markup-compatibility/2006">
        <mc:Choice xmlns:p14="http://schemas.microsoft.com/office/powerpoint/2010/main" Requires="p14">
          <p:contentPart p14:bwMode="auto" r:id="rId42">
            <p14:nvContentPartPr>
              <p14:cNvPr id="1049101" name=""/>
              <p14:cNvContentPartPr/>
              <p14:nvPr/>
            </p14:nvContentPartPr>
            <p14:xfrm>
              <a:off x="3304660" y="5443140"/>
              <a:ext cx="114779" cy="31482"/>
            </p14:xfrm>
          </p:contentPart>
        </mc:Choice>
        <mc:Fallback>
          <p:sp>
            <p:nvSpPr>
              <p:cNvPr id="1049101" name=""/>
              <p:cNvSpPr/>
              <p:nvPr/>
            </p:nvSpPr>
            <p:spPr>
              <a:xfrm>
                <a:off x="3304660" y="5443140"/>
                <a:ext cx="114779" cy="31482"/>
              </a:xfrm>
            </p:spPr>
          </p:sp>
        </mc:Fallback>
      </mc:AlternateContent>
      <mc:AlternateContent xmlns:mc="http://schemas.openxmlformats.org/markup-compatibility/2006">
        <mc:Choice xmlns:p14="http://schemas.microsoft.com/office/powerpoint/2010/main" Requires="p14">
          <p:contentPart p14:bwMode="auto" r:id="rId43">
            <p14:nvContentPartPr>
              <p14:cNvPr id="1049102" name=""/>
              <p14:cNvContentPartPr/>
              <p14:nvPr/>
            </p14:nvContentPartPr>
            <p14:xfrm>
              <a:off x="3298218" y="5484622"/>
              <a:ext cx="144839" cy="42179"/>
            </p14:xfrm>
          </p:contentPart>
        </mc:Choice>
        <mc:Fallback>
          <p:sp>
            <p:nvSpPr>
              <p:cNvPr id="1049102" name=""/>
              <p:cNvSpPr/>
              <p:nvPr/>
            </p:nvSpPr>
            <p:spPr>
              <a:xfrm>
                <a:off x="3298218" y="5484622"/>
                <a:ext cx="144839" cy="42179"/>
              </a:xfrm>
            </p:spPr>
          </p:sp>
        </mc:Fallback>
      </mc:AlternateContent>
      <mc:AlternateContent xmlns:mc="http://schemas.openxmlformats.org/markup-compatibility/2006">
        <mc:Choice xmlns:p14="http://schemas.microsoft.com/office/powerpoint/2010/main" Requires="p14">
          <p:contentPart p14:bwMode="auto" r:id="rId44">
            <p14:nvContentPartPr>
              <p14:cNvPr id="1049103" name=""/>
              <p14:cNvContentPartPr/>
              <p14:nvPr/>
            </p14:nvContentPartPr>
            <p14:xfrm>
              <a:off x="3347178" y="5525513"/>
              <a:ext cx="51017" cy="150473"/>
            </p14:xfrm>
          </p:contentPart>
        </mc:Choice>
        <mc:Fallback>
          <p:sp>
            <p:nvSpPr>
              <p:cNvPr id="1049103" name=""/>
              <p:cNvSpPr/>
              <p:nvPr/>
            </p:nvSpPr>
            <p:spPr>
              <a:xfrm>
                <a:off x="3347178" y="5525513"/>
                <a:ext cx="51017" cy="150473"/>
              </a:xfrm>
            </p:spPr>
          </p:sp>
        </mc:Fallback>
      </mc:AlternateContent>
      <mc:AlternateContent xmlns:mc="http://schemas.openxmlformats.org/markup-compatibility/2006">
        <mc:Choice xmlns:p14="http://schemas.microsoft.com/office/powerpoint/2010/main" Requires="p14">
          <p:contentPart p14:bwMode="auto" r:id="rId45">
            <p14:nvContentPartPr>
              <p14:cNvPr id="1049104" name=""/>
              <p14:cNvContentPartPr/>
              <p14:nvPr/>
            </p14:nvContentPartPr>
            <p14:xfrm>
              <a:off x="3372302" y="5517786"/>
              <a:ext cx="92613" cy="117123"/>
            </p14:xfrm>
          </p:contentPart>
        </mc:Choice>
        <mc:Fallback>
          <p:sp>
            <p:nvSpPr>
              <p:cNvPr id="1049104" name=""/>
              <p:cNvSpPr/>
              <p:nvPr/>
            </p:nvSpPr>
            <p:spPr>
              <a:xfrm>
                <a:off x="3372302" y="5517786"/>
                <a:ext cx="92613" cy="117123"/>
              </a:xfrm>
            </p:spPr>
          </p:sp>
        </mc:Fallback>
      </mc:AlternateContent>
      <mc:AlternateContent xmlns:mc="http://schemas.openxmlformats.org/markup-compatibility/2006">
        <mc:Choice xmlns:p14="http://schemas.microsoft.com/office/powerpoint/2010/main" Requires="p14">
          <p:contentPart p14:bwMode="auto" r:id="rId46">
            <p14:nvContentPartPr>
              <p14:cNvPr id="1049105" name=""/>
              <p14:cNvContentPartPr/>
              <p14:nvPr/>
            </p14:nvContentPartPr>
            <p14:xfrm>
              <a:off x="3403869" y="5600125"/>
              <a:ext cx="73191" cy="32401"/>
            </p14:xfrm>
          </p:contentPart>
        </mc:Choice>
        <mc:Fallback>
          <p:sp>
            <p:nvSpPr>
              <p:cNvPr id="1049105" name=""/>
              <p:cNvSpPr/>
              <p:nvPr/>
            </p:nvSpPr>
            <p:spPr>
              <a:xfrm>
                <a:off x="3403869" y="5600125"/>
                <a:ext cx="73191" cy="32401"/>
              </a:xfrm>
            </p:spPr>
          </p:sp>
        </mc:Fallback>
      </mc:AlternateContent>
      <mc:AlternateContent xmlns:mc="http://schemas.openxmlformats.org/markup-compatibility/2006">
        <mc:Choice xmlns:p14="http://schemas.microsoft.com/office/powerpoint/2010/main" Requires="p14">
          <p:contentPart p14:bwMode="auto" r:id="rId47">
            <p14:nvContentPartPr>
              <p14:cNvPr id="1049158" name=""/>
              <p14:cNvContentPartPr/>
              <p14:nvPr/>
            </p14:nvContentPartPr>
            <p14:xfrm>
              <a:off x="168058" y="2946244"/>
              <a:ext cx="246144" cy="79030"/>
            </p14:xfrm>
          </p:contentPart>
        </mc:Choice>
        <mc:Fallback>
          <p:sp>
            <p:nvSpPr>
              <p:cNvPr id="1049158" name=""/>
              <p:cNvSpPr/>
              <p:nvPr/>
            </p:nvSpPr>
            <p:spPr>
              <a:xfrm>
                <a:off x="168058" y="2946244"/>
                <a:ext cx="246144" cy="79030"/>
              </a:xfrm>
            </p:spPr>
          </p:sp>
        </mc:Fallback>
      </mc:AlternateContent>
      <mc:AlternateContent xmlns:mc="http://schemas.openxmlformats.org/markup-compatibility/2006">
        <mc:Choice xmlns:p14="http://schemas.microsoft.com/office/powerpoint/2010/main" Requires="p14">
          <p:contentPart p14:bwMode="auto" r:id="rId48">
            <p14:nvContentPartPr>
              <p14:cNvPr id="1049159" name=""/>
              <p14:cNvContentPartPr/>
              <p14:nvPr/>
            </p14:nvContentPartPr>
            <p14:xfrm>
              <a:off x="301411" y="2882907"/>
              <a:ext cx="33180" cy="397173"/>
            </p14:xfrm>
          </p:contentPart>
        </mc:Choice>
        <mc:Fallback>
          <p:sp>
            <p:nvSpPr>
              <p:cNvPr id="1049159" name=""/>
              <p:cNvSpPr/>
              <p:nvPr/>
            </p:nvSpPr>
            <p:spPr>
              <a:xfrm>
                <a:off x="301411" y="2882907"/>
                <a:ext cx="33180" cy="397173"/>
              </a:xfrm>
            </p:spPr>
          </p:sp>
        </mc:Fallback>
      </mc:AlternateContent>
      <mc:AlternateContent xmlns:mc="http://schemas.openxmlformats.org/markup-compatibility/2006">
        <mc:Choice xmlns:p14="http://schemas.microsoft.com/office/powerpoint/2010/main" Requires="p14">
          <p:contentPart p14:bwMode="auto" r:id="rId49">
            <p14:nvContentPartPr>
              <p14:cNvPr id="1049160" name=""/>
              <p14:cNvContentPartPr/>
              <p14:nvPr/>
            </p14:nvContentPartPr>
            <p14:xfrm>
              <a:off x="222265" y="2995641"/>
              <a:ext cx="82366" cy="180776"/>
            </p14:xfrm>
          </p:contentPart>
        </mc:Choice>
        <mc:Fallback>
          <p:sp>
            <p:nvSpPr>
              <p:cNvPr id="1049160" name=""/>
              <p:cNvSpPr/>
              <p:nvPr/>
            </p:nvSpPr>
            <p:spPr>
              <a:xfrm>
                <a:off x="222265" y="2995641"/>
                <a:ext cx="82366" cy="180776"/>
              </a:xfrm>
            </p:spPr>
          </p:sp>
        </mc:Fallback>
      </mc:AlternateContent>
      <mc:AlternateContent xmlns:mc="http://schemas.openxmlformats.org/markup-compatibility/2006">
        <mc:Choice xmlns:p14="http://schemas.microsoft.com/office/powerpoint/2010/main" Requires="p14">
          <p:contentPart p14:bwMode="auto" r:id="rId50">
            <p14:nvContentPartPr>
              <p14:cNvPr id="1049161" name=""/>
              <p14:cNvContentPartPr/>
              <p14:nvPr/>
            </p14:nvContentPartPr>
            <p14:xfrm>
              <a:off x="326535" y="3055551"/>
              <a:ext cx="68722" cy="48557"/>
            </p14:xfrm>
          </p:contentPart>
        </mc:Choice>
        <mc:Fallback>
          <p:sp>
            <p:nvSpPr>
              <p:cNvPr id="1049161" name=""/>
              <p:cNvSpPr/>
              <p:nvPr/>
            </p:nvSpPr>
            <p:spPr>
              <a:xfrm>
                <a:off x="326535" y="3055551"/>
                <a:ext cx="68722" cy="48557"/>
              </a:xfrm>
            </p:spPr>
          </p:sp>
        </mc:Fallback>
      </mc:AlternateContent>
      <mc:AlternateContent xmlns:mc="http://schemas.openxmlformats.org/markup-compatibility/2006">
        <mc:Choice xmlns:p14="http://schemas.microsoft.com/office/powerpoint/2010/main" Requires="p14">
          <p:contentPart p14:bwMode="auto" r:id="rId51">
            <p14:nvContentPartPr>
              <p14:cNvPr id="1049162" name=""/>
              <p14:cNvContentPartPr/>
              <p14:nvPr/>
            </p14:nvContentPartPr>
            <p14:xfrm>
              <a:off x="388379" y="2905454"/>
              <a:ext cx="27654" cy="335902"/>
            </p14:xfrm>
          </p:contentPart>
        </mc:Choice>
        <mc:Fallback>
          <p:sp>
            <p:nvSpPr>
              <p:cNvPr id="1049162" name=""/>
              <p:cNvSpPr/>
              <p:nvPr/>
            </p:nvSpPr>
            <p:spPr>
              <a:xfrm>
                <a:off x="388379" y="2905454"/>
                <a:ext cx="27654" cy="335902"/>
              </a:xfrm>
            </p:spPr>
          </p:sp>
        </mc:Fallback>
      </mc:AlternateContent>
      <mc:AlternateContent xmlns:mc="http://schemas.openxmlformats.org/markup-compatibility/2006">
        <mc:Choice xmlns:p14="http://schemas.microsoft.com/office/powerpoint/2010/main" Requires="p14">
          <p:contentPart p14:bwMode="auto" r:id="rId52">
            <p14:nvContentPartPr>
              <p14:cNvPr id="1049163" name=""/>
              <p14:cNvContentPartPr/>
              <p14:nvPr/>
            </p14:nvContentPartPr>
            <p14:xfrm>
              <a:off x="399331" y="2896073"/>
              <a:ext cx="157481" cy="352874"/>
            </p14:xfrm>
          </p:contentPart>
        </mc:Choice>
        <mc:Fallback>
          <p:sp>
            <p:nvSpPr>
              <p:cNvPr id="1049163" name=""/>
              <p:cNvSpPr/>
              <p:nvPr/>
            </p:nvSpPr>
            <p:spPr>
              <a:xfrm>
                <a:off x="399331" y="2896073"/>
                <a:ext cx="157481" cy="352874"/>
              </a:xfrm>
            </p:spPr>
          </p:sp>
        </mc:Fallback>
      </mc:AlternateContent>
      <mc:AlternateContent xmlns:mc="http://schemas.openxmlformats.org/markup-compatibility/2006">
        <mc:Choice xmlns:p14="http://schemas.microsoft.com/office/powerpoint/2010/main" Requires="p14">
          <p:contentPart p14:bwMode="auto" r:id="rId53">
            <p14:nvContentPartPr>
              <p14:cNvPr id="1049164" name=""/>
              <p14:cNvContentPartPr/>
              <p14:nvPr/>
            </p14:nvContentPartPr>
            <p14:xfrm>
              <a:off x="381293" y="3051976"/>
              <a:ext cx="101340" cy="27662"/>
            </p14:xfrm>
          </p:contentPart>
        </mc:Choice>
        <mc:Fallback>
          <p:sp>
            <p:nvSpPr>
              <p:cNvPr id="1049164" name=""/>
              <p:cNvSpPr/>
              <p:nvPr/>
            </p:nvSpPr>
            <p:spPr>
              <a:xfrm>
                <a:off x="381293" y="3051976"/>
                <a:ext cx="101340" cy="27662"/>
              </a:xfrm>
            </p:spPr>
          </p:sp>
        </mc:Fallback>
      </mc:AlternateContent>
      <mc:AlternateContent xmlns:mc="http://schemas.openxmlformats.org/markup-compatibility/2006">
        <mc:Choice xmlns:p14="http://schemas.microsoft.com/office/powerpoint/2010/main" Requires="p14">
          <p:contentPart p14:bwMode="auto" r:id="rId54">
            <p14:nvContentPartPr>
              <p14:cNvPr id="1049165" name=""/>
              <p14:cNvContentPartPr/>
              <p14:nvPr/>
            </p14:nvContentPartPr>
            <p14:xfrm>
              <a:off x="403196" y="3130325"/>
              <a:ext cx="68855" cy="16702"/>
            </p14:xfrm>
          </p:contentPart>
        </mc:Choice>
        <mc:Fallback>
          <p:sp>
            <p:nvSpPr>
              <p:cNvPr id="1049165" name=""/>
              <p:cNvSpPr/>
              <p:nvPr/>
            </p:nvSpPr>
            <p:spPr>
              <a:xfrm>
                <a:off x="403196" y="3130325"/>
                <a:ext cx="68855" cy="16702"/>
              </a:xfrm>
            </p:spPr>
          </p:sp>
        </mc:Fallback>
      </mc:AlternateContent>
      <mc:AlternateContent xmlns:mc="http://schemas.openxmlformats.org/markup-compatibility/2006">
        <mc:Choice xmlns:p14="http://schemas.microsoft.com/office/powerpoint/2010/main" Requires="p14">
          <p:contentPart p14:bwMode="auto" r:id="rId55">
            <p14:nvContentPartPr>
              <p14:cNvPr id="1049166" name=""/>
              <p14:cNvContentPartPr/>
              <p14:nvPr/>
            </p14:nvContentPartPr>
            <p14:xfrm>
              <a:off x="366476" y="3161177"/>
              <a:ext cx="146722" cy="76036"/>
            </p14:xfrm>
          </p:contentPart>
        </mc:Choice>
        <mc:Fallback>
          <p:sp>
            <p:nvSpPr>
              <p:cNvPr id="1049166" name=""/>
              <p:cNvSpPr/>
              <p:nvPr/>
            </p:nvSpPr>
            <p:spPr>
              <a:xfrm>
                <a:off x="366476" y="3161177"/>
                <a:ext cx="146722" cy="76036"/>
              </a:xfrm>
            </p:spPr>
          </p:sp>
        </mc:Fallback>
      </mc:AlternateContent>
      <mc:AlternateContent xmlns:mc="http://schemas.openxmlformats.org/markup-compatibility/2006">
        <mc:Choice xmlns:p14="http://schemas.microsoft.com/office/powerpoint/2010/main" Requires="p14">
          <p:contentPart p14:bwMode="auto" r:id="rId56">
            <p14:nvContentPartPr>
              <p14:cNvPr id="1049167" name=""/>
              <p14:cNvContentPartPr/>
              <p14:nvPr/>
            </p14:nvContentPartPr>
            <p14:xfrm>
              <a:off x="479847" y="2784990"/>
              <a:ext cx="108882" cy="342613"/>
            </p14:xfrm>
          </p:contentPart>
        </mc:Choice>
        <mc:Fallback>
          <p:sp>
            <p:nvSpPr>
              <p:cNvPr id="1049167" name=""/>
              <p:cNvSpPr/>
              <p:nvPr/>
            </p:nvSpPr>
            <p:spPr>
              <a:xfrm>
                <a:off x="479847" y="2784990"/>
                <a:ext cx="108882" cy="342613"/>
              </a:xfrm>
            </p:spPr>
          </p:sp>
        </mc:Fallback>
      </mc:AlternateContent>
      <mc:AlternateContent xmlns:mc="http://schemas.openxmlformats.org/markup-compatibility/2006">
        <mc:Choice xmlns:p14="http://schemas.microsoft.com/office/powerpoint/2010/main" Requires="p14">
          <p:contentPart p14:bwMode="auto" r:id="rId57">
            <p14:nvContentPartPr>
              <p14:cNvPr id="1049168" name=""/>
              <p14:cNvContentPartPr/>
              <p14:nvPr/>
            </p14:nvContentPartPr>
            <p14:xfrm>
              <a:off x="591307" y="2878398"/>
              <a:ext cx="68779" cy="52038"/>
            </p14:xfrm>
          </p:contentPart>
        </mc:Choice>
        <mc:Fallback>
          <p:sp>
            <p:nvSpPr>
              <p:cNvPr id="1049168" name=""/>
              <p:cNvSpPr/>
              <p:nvPr/>
            </p:nvSpPr>
            <p:spPr>
              <a:xfrm>
                <a:off x="591307" y="2878398"/>
                <a:ext cx="68779" cy="52038"/>
              </a:xfrm>
            </p:spPr>
          </p:sp>
        </mc:Fallback>
      </mc:AlternateContent>
      <mc:AlternateContent xmlns:mc="http://schemas.openxmlformats.org/markup-compatibility/2006">
        <mc:Choice xmlns:p14="http://schemas.microsoft.com/office/powerpoint/2010/main" Requires="p14">
          <p:contentPart p14:bwMode="auto" r:id="rId58">
            <p14:nvContentPartPr>
              <p14:cNvPr id="1049169" name=""/>
              <p14:cNvContentPartPr/>
              <p14:nvPr/>
            </p14:nvContentPartPr>
            <p14:xfrm>
              <a:off x="579711" y="2950626"/>
              <a:ext cx="90578" cy="182754"/>
            </p14:xfrm>
          </p:contentPart>
        </mc:Choice>
        <mc:Fallback>
          <p:sp>
            <p:nvSpPr>
              <p:cNvPr id="1049169" name=""/>
              <p:cNvSpPr/>
              <p:nvPr/>
            </p:nvSpPr>
            <p:spPr>
              <a:xfrm>
                <a:off x="579711" y="2950626"/>
                <a:ext cx="90578" cy="182754"/>
              </a:xfrm>
            </p:spPr>
          </p:sp>
        </mc:Fallback>
      </mc:AlternateContent>
      <mc:AlternateContent xmlns:mc="http://schemas.openxmlformats.org/markup-compatibility/2006">
        <mc:Choice xmlns:p14="http://schemas.microsoft.com/office/powerpoint/2010/main" Requires="p14">
          <p:contentPart p14:bwMode="auto" r:id="rId59">
            <p14:nvContentPartPr>
              <p14:cNvPr id="1049170" name=""/>
              <p14:cNvContentPartPr/>
              <p14:nvPr/>
            </p14:nvContentPartPr>
            <p14:xfrm>
              <a:off x="655084" y="2866150"/>
              <a:ext cx="124929" cy="408630"/>
            </p14:xfrm>
          </p:contentPart>
        </mc:Choice>
        <mc:Fallback>
          <p:sp>
            <p:nvSpPr>
              <p:cNvPr id="1049170" name=""/>
              <p:cNvSpPr/>
              <p:nvPr/>
            </p:nvSpPr>
            <p:spPr>
              <a:xfrm>
                <a:off x="655084" y="2866150"/>
                <a:ext cx="124929" cy="408630"/>
              </a:xfrm>
            </p:spPr>
          </p:sp>
        </mc:Fallback>
      </mc:AlternateContent>
      <mc:AlternateContent xmlns:mc="http://schemas.openxmlformats.org/markup-compatibility/2006">
        <mc:Choice xmlns:p14="http://schemas.microsoft.com/office/powerpoint/2010/main" Requires="p14">
          <p:contentPart p14:bwMode="auto" r:id="rId60">
            <p14:nvContentPartPr>
              <p14:cNvPr id="1049171" name=""/>
              <p14:cNvContentPartPr/>
              <p14:nvPr/>
            </p14:nvContentPartPr>
            <p14:xfrm>
              <a:off x="855434" y="2765857"/>
              <a:ext cx="211551" cy="86129"/>
            </p14:xfrm>
          </p:contentPart>
        </mc:Choice>
        <mc:Fallback>
          <p:sp>
            <p:nvSpPr>
              <p:cNvPr id="1049171" name=""/>
              <p:cNvSpPr/>
              <p:nvPr/>
            </p:nvSpPr>
            <p:spPr>
              <a:xfrm>
                <a:off x="855434" y="2765857"/>
                <a:ext cx="211551" cy="86129"/>
              </a:xfrm>
            </p:spPr>
          </p:sp>
        </mc:Fallback>
      </mc:AlternateContent>
      <mc:AlternateContent xmlns:mc="http://schemas.openxmlformats.org/markup-compatibility/2006">
        <mc:Choice xmlns:p14="http://schemas.microsoft.com/office/powerpoint/2010/main" Requires="p14">
          <p:contentPart p14:bwMode="auto" r:id="rId61">
            <p14:nvContentPartPr>
              <p14:cNvPr id="1049172" name=""/>
              <p14:cNvContentPartPr/>
              <p14:nvPr/>
            </p14:nvContentPartPr>
            <p14:xfrm>
              <a:off x="917278" y="2708331"/>
              <a:ext cx="45302" cy="294950"/>
            </p14:xfrm>
          </p:contentPart>
        </mc:Choice>
        <mc:Fallback>
          <p:sp>
            <p:nvSpPr>
              <p:cNvPr id="1049172" name=""/>
              <p:cNvSpPr/>
              <p:nvPr/>
            </p:nvSpPr>
            <p:spPr>
              <a:xfrm>
                <a:off x="917278" y="2708331"/>
                <a:ext cx="45302" cy="294950"/>
              </a:xfrm>
            </p:spPr>
          </p:sp>
        </mc:Fallback>
      </mc:AlternateContent>
      <mc:AlternateContent xmlns:mc="http://schemas.openxmlformats.org/markup-compatibility/2006">
        <mc:Choice xmlns:p14="http://schemas.microsoft.com/office/powerpoint/2010/main" Requires="p14">
          <p:contentPart p14:bwMode="auto" r:id="rId62">
            <p14:nvContentPartPr>
              <p14:cNvPr id="1049173" name=""/>
              <p14:cNvContentPartPr/>
              <p14:nvPr/>
            </p14:nvContentPartPr>
            <p14:xfrm>
              <a:off x="1003603" y="2692226"/>
              <a:ext cx="39944" cy="313455"/>
            </p14:xfrm>
          </p:contentPart>
        </mc:Choice>
        <mc:Fallback>
          <p:sp>
            <p:nvSpPr>
              <p:cNvPr id="1049173" name=""/>
              <p:cNvSpPr/>
              <p:nvPr/>
            </p:nvSpPr>
            <p:spPr>
              <a:xfrm>
                <a:off x="1003603" y="2692226"/>
                <a:ext cx="39944" cy="313455"/>
              </a:xfrm>
            </p:spPr>
          </p:sp>
        </mc:Fallback>
      </mc:AlternateContent>
      <mc:AlternateContent xmlns:mc="http://schemas.openxmlformats.org/markup-compatibility/2006">
        <mc:Choice xmlns:p14="http://schemas.microsoft.com/office/powerpoint/2010/main" Requires="p14">
          <p:contentPart p14:bwMode="auto" r:id="rId63">
            <p14:nvContentPartPr>
              <p14:cNvPr id="1049174" name=""/>
              <p14:cNvContentPartPr/>
              <p14:nvPr/>
            </p14:nvContentPartPr>
            <p14:xfrm>
              <a:off x="928230" y="2832664"/>
              <a:ext cx="102847" cy="38657"/>
            </p14:xfrm>
          </p:contentPart>
        </mc:Choice>
        <mc:Fallback>
          <p:sp>
            <p:nvSpPr>
              <p:cNvPr id="1049174" name=""/>
              <p:cNvSpPr/>
              <p:nvPr/>
            </p:nvSpPr>
            <p:spPr>
              <a:xfrm>
                <a:off x="928230" y="2832664"/>
                <a:ext cx="102847" cy="38657"/>
              </a:xfrm>
            </p:spPr>
          </p:sp>
        </mc:Fallback>
      </mc:AlternateContent>
      <mc:AlternateContent xmlns:mc="http://schemas.openxmlformats.org/markup-compatibility/2006">
        <mc:Choice xmlns:p14="http://schemas.microsoft.com/office/powerpoint/2010/main" Requires="p14">
          <p:contentPart p14:bwMode="auto" r:id="rId64">
            <p14:nvContentPartPr>
              <p14:cNvPr id="1049175" name=""/>
              <p14:cNvContentPartPr/>
              <p14:nvPr/>
            </p14:nvContentPartPr>
            <p14:xfrm>
              <a:off x="920499" y="2893726"/>
              <a:ext cx="123554" cy="23967"/>
            </p14:xfrm>
          </p:contentPart>
        </mc:Choice>
        <mc:Fallback>
          <p:sp>
            <p:nvSpPr>
              <p:cNvPr id="1049175" name=""/>
              <p:cNvSpPr/>
              <p:nvPr/>
            </p:nvSpPr>
            <p:spPr>
              <a:xfrm>
                <a:off x="920499" y="2893726"/>
                <a:ext cx="123554" cy="23967"/>
              </a:xfrm>
            </p:spPr>
          </p:sp>
        </mc:Fallback>
      </mc:AlternateContent>
      <mc:AlternateContent xmlns:mc="http://schemas.openxmlformats.org/markup-compatibility/2006">
        <mc:Choice xmlns:p14="http://schemas.microsoft.com/office/powerpoint/2010/main" Requires="p14">
          <p:contentPart p14:bwMode="auto" r:id="rId65">
            <p14:nvContentPartPr>
              <p14:cNvPr id="1049176" name=""/>
              <p14:cNvContentPartPr/>
              <p14:nvPr/>
            </p14:nvContentPartPr>
            <p14:xfrm>
              <a:off x="775093" y="2911204"/>
              <a:ext cx="286608" cy="298964"/>
            </p14:xfrm>
          </p:contentPart>
        </mc:Choice>
        <mc:Fallback>
          <p:sp>
            <p:nvSpPr>
              <p:cNvPr id="1049176" name=""/>
              <p:cNvSpPr/>
              <p:nvPr/>
            </p:nvSpPr>
            <p:spPr>
              <a:xfrm>
                <a:off x="775093" y="2911204"/>
                <a:ext cx="286608" cy="298964"/>
              </a:xfrm>
            </p:spPr>
          </p:sp>
        </mc:Fallback>
      </mc:AlternateContent>
      <mc:AlternateContent xmlns:mc="http://schemas.openxmlformats.org/markup-compatibility/2006">
        <mc:Choice xmlns:p14="http://schemas.microsoft.com/office/powerpoint/2010/main" Requires="p14">
          <p:contentPart p14:bwMode="auto" r:id="rId66">
            <p14:nvContentPartPr>
              <p14:cNvPr id="1049177" name=""/>
              <p14:cNvContentPartPr/>
              <p14:nvPr/>
            </p14:nvContentPartPr>
            <p14:xfrm>
              <a:off x="1027439" y="2946038"/>
              <a:ext cx="99753" cy="126583"/>
            </p14:xfrm>
          </p:contentPart>
        </mc:Choice>
        <mc:Fallback>
          <p:sp>
            <p:nvSpPr>
              <p:cNvPr id="1049177" name=""/>
              <p:cNvSpPr/>
              <p:nvPr/>
            </p:nvSpPr>
            <p:spPr>
              <a:xfrm>
                <a:off x="1027439" y="2946038"/>
                <a:ext cx="99753" cy="126583"/>
              </a:xfrm>
            </p:spPr>
          </p:sp>
        </mc:Fallback>
      </mc:AlternateContent>
      <mc:AlternateContent xmlns:mc="http://schemas.openxmlformats.org/markup-compatibility/2006">
        <mc:Choice xmlns:p14="http://schemas.microsoft.com/office/powerpoint/2010/main" Requires="p14">
          <p:contentPart p14:bwMode="auto" r:id="rId67">
            <p14:nvContentPartPr>
              <p14:cNvPr id="1049178" name=""/>
              <p14:cNvContentPartPr/>
              <p14:nvPr/>
            </p14:nvContentPartPr>
            <p14:xfrm>
              <a:off x="927586" y="3068489"/>
              <a:ext cx="155787" cy="40530"/>
            </p14:xfrm>
          </p:contentPart>
        </mc:Choice>
        <mc:Fallback>
          <p:sp>
            <p:nvSpPr>
              <p:cNvPr id="1049178" name=""/>
              <p:cNvSpPr/>
              <p:nvPr/>
            </p:nvSpPr>
            <p:spPr>
              <a:xfrm>
                <a:off x="927586" y="3068489"/>
                <a:ext cx="155787" cy="40530"/>
              </a:xfrm>
            </p:spPr>
          </p:sp>
        </mc:Fallback>
      </mc:AlternateContent>
      <mc:AlternateContent xmlns:mc="http://schemas.openxmlformats.org/markup-compatibility/2006">
        <mc:Choice xmlns:p14="http://schemas.microsoft.com/office/powerpoint/2010/main" Requires="p14">
          <p:contentPart p14:bwMode="auto" r:id="rId68">
            <p14:nvContentPartPr>
              <p14:cNvPr id="1049179" name=""/>
              <p14:cNvContentPartPr/>
              <p14:nvPr/>
            </p14:nvContentPartPr>
            <p14:xfrm>
              <a:off x="985334" y="3039446"/>
              <a:ext cx="22778" cy="164174"/>
            </p14:xfrm>
          </p:contentPart>
        </mc:Choice>
        <mc:Fallback>
          <p:sp>
            <p:nvSpPr>
              <p:cNvPr id="1049179" name=""/>
              <p:cNvSpPr/>
              <p:nvPr/>
            </p:nvSpPr>
            <p:spPr>
              <a:xfrm>
                <a:off x="985334" y="3039446"/>
                <a:ext cx="22778" cy="164174"/>
              </a:xfrm>
            </p:spPr>
          </p:sp>
        </mc:Fallback>
      </mc:AlternateContent>
      <mc:AlternateContent xmlns:mc="http://schemas.openxmlformats.org/markup-compatibility/2006">
        <mc:Choice xmlns:p14="http://schemas.microsoft.com/office/powerpoint/2010/main" Requires="p14">
          <p:contentPart p14:bwMode="auto" r:id="rId69">
            <p14:nvContentPartPr>
              <p14:cNvPr id="1049180" name=""/>
              <p14:cNvContentPartPr/>
              <p14:nvPr/>
            </p14:nvContentPartPr>
            <p14:xfrm>
              <a:off x="927586" y="3138098"/>
              <a:ext cx="206487" cy="49513"/>
            </p14:xfrm>
          </p:contentPart>
        </mc:Choice>
        <mc:Fallback>
          <p:sp>
            <p:nvSpPr>
              <p:cNvPr id="1049180" name=""/>
              <p:cNvSpPr/>
              <p:nvPr/>
            </p:nvSpPr>
            <p:spPr>
              <a:xfrm>
                <a:off x="927586" y="3138098"/>
                <a:ext cx="206487" cy="49513"/>
              </a:xfrm>
            </p:spPr>
          </p:sp>
        </mc:Fallback>
      </mc:AlternateContent>
      <mc:AlternateContent xmlns:mc="http://schemas.openxmlformats.org/markup-compatibility/2006">
        <mc:Choice xmlns:p14="http://schemas.microsoft.com/office/powerpoint/2010/main" Requires="p14">
          <p:contentPart p14:bwMode="auto" r:id="rId70">
            <p14:nvContentPartPr>
              <p14:cNvPr id="1049181" name=""/>
              <p14:cNvContentPartPr/>
              <p14:nvPr/>
            </p14:nvContentPartPr>
            <p14:xfrm>
              <a:off x="1132446" y="2768241"/>
              <a:ext cx="43498" cy="133436"/>
            </p14:xfrm>
          </p:contentPart>
        </mc:Choice>
        <mc:Fallback>
          <p:sp>
            <p:nvSpPr>
              <p:cNvPr id="1049181" name=""/>
              <p:cNvSpPr/>
              <p:nvPr/>
            </p:nvSpPr>
            <p:spPr>
              <a:xfrm>
                <a:off x="1132446" y="2768241"/>
                <a:ext cx="43498" cy="133436"/>
              </a:xfrm>
            </p:spPr>
          </p:sp>
        </mc:Fallback>
      </mc:AlternateContent>
      <mc:AlternateContent xmlns:mc="http://schemas.openxmlformats.org/markup-compatibility/2006">
        <mc:Choice xmlns:p14="http://schemas.microsoft.com/office/powerpoint/2010/main" Requires="p14">
          <p:contentPart p14:bwMode="auto" r:id="rId71">
            <p14:nvContentPartPr>
              <p14:cNvPr id="1049182" name=""/>
              <p14:cNvContentPartPr/>
              <p14:nvPr/>
            </p14:nvContentPartPr>
            <p14:xfrm>
              <a:off x="1115696" y="2857418"/>
              <a:ext cx="121737" cy="57054"/>
            </p14:xfrm>
          </p:contentPart>
        </mc:Choice>
        <mc:Fallback>
          <p:sp>
            <p:nvSpPr>
              <p:cNvPr id="1049182" name=""/>
              <p:cNvSpPr/>
              <p:nvPr/>
            </p:nvSpPr>
            <p:spPr>
              <a:xfrm>
                <a:off x="1115696" y="2857418"/>
                <a:ext cx="121737" cy="57054"/>
              </a:xfrm>
            </p:spPr>
          </p:sp>
        </mc:Fallback>
      </mc:AlternateContent>
      <mc:AlternateContent xmlns:mc="http://schemas.openxmlformats.org/markup-compatibility/2006">
        <mc:Choice xmlns:p14="http://schemas.microsoft.com/office/powerpoint/2010/main" Requires="p14">
          <p:contentPart p14:bwMode="auto" r:id="rId72">
            <p14:nvContentPartPr>
              <p14:cNvPr id="1049183" name=""/>
              <p14:cNvContentPartPr/>
              <p14:nvPr/>
            </p14:nvContentPartPr>
            <p14:xfrm>
              <a:off x="1152416" y="2897080"/>
              <a:ext cx="33792" cy="133119"/>
            </p14:xfrm>
          </p:contentPart>
        </mc:Choice>
        <mc:Fallback>
          <p:sp>
            <p:nvSpPr>
              <p:cNvPr id="1049183" name=""/>
              <p:cNvSpPr/>
              <p:nvPr/>
            </p:nvSpPr>
            <p:spPr>
              <a:xfrm>
                <a:off x="1152416" y="2897080"/>
                <a:ext cx="33792" cy="133119"/>
              </a:xfrm>
            </p:spPr>
          </p:sp>
        </mc:Fallback>
      </mc:AlternateContent>
      <mc:AlternateContent xmlns:mc="http://schemas.openxmlformats.org/markup-compatibility/2006">
        <mc:Choice xmlns:p14="http://schemas.microsoft.com/office/powerpoint/2010/main" Requires="p14">
          <p:contentPart p14:bwMode="auto" r:id="rId73">
            <p14:nvContentPartPr>
              <p14:cNvPr id="1049184" name=""/>
              <p14:cNvContentPartPr/>
              <p14:nvPr/>
            </p14:nvContentPartPr>
            <p14:xfrm>
              <a:off x="1164099" y="2920271"/>
              <a:ext cx="123023" cy="179608"/>
            </p14:xfrm>
          </p:contentPart>
        </mc:Choice>
        <mc:Fallback>
          <p:sp>
            <p:nvSpPr>
              <p:cNvPr id="1049184" name=""/>
              <p:cNvSpPr/>
              <p:nvPr/>
            </p:nvSpPr>
            <p:spPr>
              <a:xfrm>
                <a:off x="1164099" y="2920271"/>
                <a:ext cx="123023" cy="179608"/>
              </a:xfrm>
            </p:spPr>
          </p:sp>
        </mc:Fallback>
      </mc:AlternateContent>
      <mc:AlternateContent xmlns:mc="http://schemas.openxmlformats.org/markup-compatibility/2006">
        <mc:Choice xmlns:p14="http://schemas.microsoft.com/office/powerpoint/2010/main" Requires="p14">
          <p:contentPart p14:bwMode="auto" r:id="rId74">
            <p14:nvContentPartPr>
              <p14:cNvPr id="1049185" name=""/>
              <p14:cNvContentPartPr/>
              <p14:nvPr/>
            </p14:nvContentPartPr>
            <p14:xfrm>
              <a:off x="1276105" y="2733454"/>
              <a:ext cx="38096" cy="183657"/>
            </p14:xfrm>
          </p:contentPart>
        </mc:Choice>
        <mc:Fallback>
          <p:sp>
            <p:nvSpPr>
              <p:cNvPr id="1049185" name=""/>
              <p:cNvSpPr/>
              <p:nvPr/>
            </p:nvSpPr>
            <p:spPr>
              <a:xfrm>
                <a:off x="1276105" y="2733454"/>
                <a:ext cx="38096" cy="183657"/>
              </a:xfrm>
            </p:spPr>
          </p:sp>
        </mc:Fallback>
      </mc:AlternateContent>
      <mc:AlternateContent xmlns:mc="http://schemas.openxmlformats.org/markup-compatibility/2006">
        <mc:Choice xmlns:p14="http://schemas.microsoft.com/office/powerpoint/2010/main" Requires="p14">
          <p:contentPart p14:bwMode="auto" r:id="rId75">
            <p14:nvContentPartPr>
              <p14:cNvPr id="1049186" name=""/>
              <p14:cNvContentPartPr/>
              <p14:nvPr/>
            </p14:nvContentPartPr>
            <p14:xfrm>
              <a:off x="1298653" y="2829400"/>
              <a:ext cx="66623" cy="38690"/>
            </p14:xfrm>
          </p:contentPart>
        </mc:Choice>
        <mc:Fallback>
          <p:sp>
            <p:nvSpPr>
              <p:cNvPr id="1049186" name=""/>
              <p:cNvSpPr/>
              <p:nvPr/>
            </p:nvSpPr>
            <p:spPr>
              <a:xfrm>
                <a:off x="1298653" y="2829400"/>
                <a:ext cx="66623" cy="38690"/>
              </a:xfrm>
            </p:spPr>
          </p:sp>
        </mc:Fallback>
      </mc:AlternateContent>
      <mc:AlternateContent xmlns:mc="http://schemas.openxmlformats.org/markup-compatibility/2006">
        <mc:Choice xmlns:p14="http://schemas.microsoft.com/office/powerpoint/2010/main" Requires="p14">
          <p:contentPart p14:bwMode="auto" r:id="rId76">
            <p14:nvContentPartPr>
              <p14:cNvPr id="1049187" name=""/>
              <p14:cNvContentPartPr/>
              <p14:nvPr/>
            </p14:nvContentPartPr>
            <p14:xfrm>
              <a:off x="1255490" y="2899656"/>
              <a:ext cx="40832" cy="89892"/>
            </p14:xfrm>
          </p:contentPart>
        </mc:Choice>
        <mc:Fallback>
          <p:sp>
            <p:nvSpPr>
              <p:cNvPr id="1049187" name=""/>
              <p:cNvSpPr/>
              <p:nvPr/>
            </p:nvSpPr>
            <p:spPr>
              <a:xfrm>
                <a:off x="1255490" y="2899656"/>
                <a:ext cx="40832" cy="89892"/>
              </a:xfrm>
            </p:spPr>
          </p:sp>
        </mc:Fallback>
      </mc:AlternateContent>
      <mc:AlternateContent xmlns:mc="http://schemas.openxmlformats.org/markup-compatibility/2006">
        <mc:Choice xmlns:p14="http://schemas.microsoft.com/office/powerpoint/2010/main" Requires="p14">
          <p:contentPart p14:bwMode="auto" r:id="rId77">
            <p14:nvContentPartPr>
              <p14:cNvPr id="1049188" name=""/>
              <p14:cNvContentPartPr/>
              <p14:nvPr/>
            </p14:nvContentPartPr>
            <p14:xfrm>
              <a:off x="1263865" y="2889922"/>
              <a:ext cx="144533" cy="87938"/>
            </p14:xfrm>
          </p:contentPart>
        </mc:Choice>
        <mc:Fallback>
          <p:sp>
            <p:nvSpPr>
              <p:cNvPr id="1049188" name=""/>
              <p:cNvSpPr/>
              <p:nvPr/>
            </p:nvSpPr>
            <p:spPr>
              <a:xfrm>
                <a:off x="1263865" y="2889922"/>
                <a:ext cx="144533" cy="87938"/>
              </a:xfrm>
            </p:spPr>
          </p:sp>
        </mc:Fallback>
      </mc:AlternateContent>
      <mc:AlternateContent xmlns:mc="http://schemas.openxmlformats.org/markup-compatibility/2006">
        <mc:Choice xmlns:p14="http://schemas.microsoft.com/office/powerpoint/2010/main" Requires="p14">
          <p:contentPart p14:bwMode="auto" r:id="rId78">
            <p14:nvContentPartPr>
              <p14:cNvPr id="1049189" name=""/>
              <p14:cNvContentPartPr/>
              <p14:nvPr/>
            </p14:nvContentPartPr>
            <p14:xfrm>
              <a:off x="1435870" y="2756698"/>
              <a:ext cx="186170" cy="265324"/>
            </p14:xfrm>
          </p:contentPart>
        </mc:Choice>
        <mc:Fallback>
          <p:sp>
            <p:nvSpPr>
              <p:cNvPr id="1049189" name=""/>
              <p:cNvSpPr/>
              <p:nvPr/>
            </p:nvSpPr>
            <p:spPr>
              <a:xfrm>
                <a:off x="1435870" y="2756698"/>
                <a:ext cx="186170" cy="265324"/>
              </a:xfrm>
            </p:spPr>
          </p:sp>
        </mc:Fallback>
      </mc:AlternateContent>
      <mc:AlternateContent xmlns:mc="http://schemas.openxmlformats.org/markup-compatibility/2006">
        <mc:Choice xmlns:p14="http://schemas.microsoft.com/office/powerpoint/2010/main" Requires="p14">
          <p:contentPart p14:bwMode="auto" r:id="rId79">
            <p14:nvContentPartPr>
              <p14:cNvPr id="1049190" name=""/>
              <p14:cNvContentPartPr/>
              <p14:nvPr/>
            </p14:nvContentPartPr>
            <p14:xfrm>
              <a:off x="1550540" y="2879042"/>
              <a:ext cx="39625" cy="166337"/>
            </p14:xfrm>
          </p:contentPart>
        </mc:Choice>
        <mc:Fallback>
          <p:sp>
            <p:nvSpPr>
              <p:cNvPr id="1049190" name=""/>
              <p:cNvSpPr/>
              <p:nvPr/>
            </p:nvSpPr>
            <p:spPr>
              <a:xfrm>
                <a:off x="1550540" y="2879042"/>
                <a:ext cx="39625" cy="166337"/>
              </a:xfrm>
            </p:spPr>
          </p:sp>
        </mc:Fallback>
      </mc:AlternateContent>
      <mc:AlternateContent xmlns:mc="http://schemas.openxmlformats.org/markup-compatibility/2006">
        <mc:Choice xmlns:p14="http://schemas.microsoft.com/office/powerpoint/2010/main" Requires="p14">
          <p:contentPart p14:bwMode="auto" r:id="rId80">
            <p14:nvContentPartPr>
              <p14:cNvPr id="1049191" name=""/>
              <p14:cNvContentPartPr/>
              <p14:nvPr/>
            </p14:nvContentPartPr>
            <p14:xfrm>
              <a:off x="1623980" y="2866802"/>
              <a:ext cx="59626" cy="162196"/>
            </p14:xfrm>
          </p:contentPart>
        </mc:Choice>
        <mc:Fallback>
          <p:sp>
            <p:nvSpPr>
              <p:cNvPr id="1049191" name=""/>
              <p:cNvSpPr/>
              <p:nvPr/>
            </p:nvSpPr>
            <p:spPr>
              <a:xfrm>
                <a:off x="1623980" y="2866802"/>
                <a:ext cx="59626" cy="162196"/>
              </a:xfrm>
            </p:spPr>
          </p:sp>
        </mc:Fallback>
      </mc:AlternateContent>
      <mc:AlternateContent xmlns:mc="http://schemas.openxmlformats.org/markup-compatibility/2006">
        <mc:Choice xmlns:p14="http://schemas.microsoft.com/office/powerpoint/2010/main" Requires="p14">
          <p:contentPart p14:bwMode="auto" r:id="rId81">
            <p14:nvContentPartPr>
              <p14:cNvPr id="1049192" name=""/>
              <p14:cNvContentPartPr/>
              <p14:nvPr/>
            </p14:nvContentPartPr>
            <p14:xfrm>
              <a:off x="1688401" y="2756630"/>
              <a:ext cx="186612" cy="25138"/>
            </p14:xfrm>
          </p:contentPart>
        </mc:Choice>
        <mc:Fallback>
          <p:sp>
            <p:nvSpPr>
              <p:cNvPr id="1049192" name=""/>
              <p:cNvSpPr/>
              <p:nvPr/>
            </p:nvSpPr>
            <p:spPr>
              <a:xfrm>
                <a:off x="1688401" y="2756630"/>
                <a:ext cx="186612" cy="25138"/>
              </a:xfrm>
            </p:spPr>
          </p:sp>
        </mc:Fallback>
      </mc:AlternateContent>
      <mc:AlternateContent xmlns:mc="http://schemas.openxmlformats.org/markup-compatibility/2006">
        <mc:Choice xmlns:p14="http://schemas.microsoft.com/office/powerpoint/2010/main" Requires="p14">
          <p:contentPart p14:bwMode="auto" r:id="rId82">
            <p14:nvContentPartPr>
              <p14:cNvPr id="1049193" name=""/>
              <p14:cNvContentPartPr/>
              <p14:nvPr/>
            </p14:nvContentPartPr>
            <p14:xfrm>
              <a:off x="1798273" y="2772750"/>
              <a:ext cx="72009" cy="334482"/>
            </p14:xfrm>
          </p:contentPart>
        </mc:Choice>
        <mc:Fallback>
          <p:sp>
            <p:nvSpPr>
              <p:cNvPr id="1049193" name=""/>
              <p:cNvSpPr/>
              <p:nvPr/>
            </p:nvSpPr>
            <p:spPr>
              <a:xfrm>
                <a:off x="1798273" y="2772750"/>
                <a:ext cx="72009" cy="334482"/>
              </a:xfrm>
            </p:spPr>
          </p:sp>
        </mc:Fallback>
      </mc:AlternateContent>
      <mc:AlternateContent xmlns:mc="http://schemas.openxmlformats.org/markup-compatibility/2006">
        <mc:Choice xmlns:p14="http://schemas.microsoft.com/office/powerpoint/2010/main" Requires="p14">
          <p:contentPart p14:bwMode="auto" r:id="rId83">
            <p14:nvContentPartPr>
              <p14:cNvPr id="1049194" name=""/>
              <p14:cNvContentPartPr/>
              <p14:nvPr/>
            </p14:nvContentPartPr>
            <p14:xfrm>
              <a:off x="1693555" y="2865514"/>
              <a:ext cx="22614" cy="69589"/>
            </p14:xfrm>
          </p:contentPart>
        </mc:Choice>
        <mc:Fallback>
          <p:sp>
            <p:nvSpPr>
              <p:cNvPr id="1049194" name=""/>
              <p:cNvSpPr/>
              <p:nvPr/>
            </p:nvSpPr>
            <p:spPr>
              <a:xfrm>
                <a:off x="1693555" y="2865514"/>
                <a:ext cx="22614" cy="69589"/>
              </a:xfrm>
            </p:spPr>
          </p:sp>
        </mc:Fallback>
      </mc:AlternateContent>
      <mc:AlternateContent xmlns:mc="http://schemas.openxmlformats.org/markup-compatibility/2006">
        <mc:Choice xmlns:p14="http://schemas.microsoft.com/office/powerpoint/2010/main" Requires="p14">
          <p:contentPart p14:bwMode="auto" r:id="rId84">
            <p14:nvContentPartPr>
              <p14:cNvPr id="1049195" name=""/>
              <p14:cNvContentPartPr/>
              <p14:nvPr/>
            </p14:nvContentPartPr>
            <p14:xfrm>
              <a:off x="1728825" y="2854403"/>
              <a:ext cx="121358" cy="96022"/>
            </p14:xfrm>
          </p:contentPart>
        </mc:Choice>
        <mc:Fallback>
          <p:sp>
            <p:nvSpPr>
              <p:cNvPr id="1049195" name=""/>
              <p:cNvSpPr/>
              <p:nvPr/>
            </p:nvSpPr>
            <p:spPr>
              <a:xfrm>
                <a:off x="1728825" y="2854403"/>
                <a:ext cx="121358" cy="96022"/>
              </a:xfrm>
            </p:spPr>
          </p:sp>
        </mc:Fallback>
      </mc:AlternateContent>
      <mc:AlternateContent xmlns:mc="http://schemas.openxmlformats.org/markup-compatibility/2006">
        <mc:Choice xmlns:p14="http://schemas.microsoft.com/office/powerpoint/2010/main" Requires="p14">
          <p:contentPart p14:bwMode="auto" r:id="rId85">
            <p14:nvContentPartPr>
              <p14:cNvPr id="1049196" name=""/>
              <p14:cNvContentPartPr/>
              <p14:nvPr/>
            </p14:nvContentPartPr>
            <p14:xfrm>
              <a:off x="1689045" y="2732245"/>
              <a:ext cx="240862" cy="66917"/>
            </p14:xfrm>
          </p:contentPart>
        </mc:Choice>
        <mc:Fallback>
          <p:sp>
            <p:nvSpPr>
              <p:cNvPr id="1049196" name=""/>
              <p:cNvSpPr/>
              <p:nvPr/>
            </p:nvSpPr>
            <p:spPr>
              <a:xfrm>
                <a:off x="1689045" y="2732245"/>
                <a:ext cx="240862" cy="66917"/>
              </a:xfrm>
            </p:spPr>
          </p:sp>
        </mc:Fallback>
      </mc:AlternateContent>
      <mc:AlternateContent xmlns:mc="http://schemas.openxmlformats.org/markup-compatibility/2006">
        <mc:Choice xmlns:p14="http://schemas.microsoft.com/office/powerpoint/2010/main" Requires="p14">
          <p:contentPart p14:bwMode="auto" r:id="rId86">
            <p14:nvContentPartPr>
              <p14:cNvPr id="1049197" name=""/>
              <p14:cNvContentPartPr/>
              <p14:nvPr/>
            </p14:nvContentPartPr>
            <p14:xfrm>
              <a:off x="1850743" y="2730510"/>
              <a:ext cx="59640" cy="39663"/>
            </p14:xfrm>
          </p:contentPart>
        </mc:Choice>
        <mc:Fallback>
          <p:sp>
            <p:nvSpPr>
              <p:cNvPr id="1049197" name=""/>
              <p:cNvSpPr/>
              <p:nvPr/>
            </p:nvSpPr>
            <p:spPr>
              <a:xfrm>
                <a:off x="1850743" y="2730510"/>
                <a:ext cx="59640" cy="39663"/>
              </a:xfrm>
            </p:spPr>
          </p:sp>
        </mc:Fallback>
      </mc:AlternateContent>
      <mc:AlternateContent xmlns:mc="http://schemas.openxmlformats.org/markup-compatibility/2006">
        <mc:Choice xmlns:p14="http://schemas.microsoft.com/office/powerpoint/2010/main" Requires="p14">
          <p:contentPart p14:bwMode="auto" r:id="rId87">
            <p14:nvContentPartPr>
              <p14:cNvPr id="1049198" name=""/>
              <p14:cNvContentPartPr/>
              <p14:nvPr/>
            </p14:nvContentPartPr>
            <p14:xfrm>
              <a:off x="1946797" y="2703822"/>
              <a:ext cx="13012" cy="281999"/>
            </p14:xfrm>
          </p:contentPart>
        </mc:Choice>
        <mc:Fallback>
          <p:sp>
            <p:nvSpPr>
              <p:cNvPr id="1049198" name=""/>
              <p:cNvSpPr/>
              <p:nvPr/>
            </p:nvSpPr>
            <p:spPr>
              <a:xfrm>
                <a:off x="1946797" y="2703822"/>
                <a:ext cx="13012" cy="281999"/>
              </a:xfrm>
            </p:spPr>
          </p:sp>
        </mc:Fallback>
      </mc:AlternateContent>
      <mc:AlternateContent xmlns:mc="http://schemas.openxmlformats.org/markup-compatibility/2006">
        <mc:Choice xmlns:p14="http://schemas.microsoft.com/office/powerpoint/2010/main" Requires="p14">
          <p:contentPart p14:bwMode="auto" r:id="rId88">
            <p14:nvContentPartPr>
              <p14:cNvPr id="1049199" name=""/>
              <p14:cNvContentPartPr/>
              <p14:nvPr/>
            </p14:nvContentPartPr>
            <p14:xfrm>
              <a:off x="1943510" y="2665312"/>
              <a:ext cx="232065" cy="349259"/>
            </p14:xfrm>
          </p:contentPart>
        </mc:Choice>
        <mc:Fallback>
          <p:sp>
            <p:nvSpPr>
              <p:cNvPr id="1049199" name=""/>
              <p:cNvSpPr/>
              <p:nvPr/>
            </p:nvSpPr>
            <p:spPr>
              <a:xfrm>
                <a:off x="1943510" y="2665312"/>
                <a:ext cx="232065" cy="349259"/>
              </a:xfrm>
            </p:spPr>
          </p:sp>
        </mc:Fallback>
      </mc:AlternateContent>
      <mc:AlternateContent xmlns:mc="http://schemas.openxmlformats.org/markup-compatibility/2006">
        <mc:Choice xmlns:p14="http://schemas.microsoft.com/office/powerpoint/2010/main" Requires="p14">
          <p:contentPart p14:bwMode="auto" r:id="rId89">
            <p14:nvContentPartPr>
              <p14:cNvPr id="1049200" name=""/>
              <p14:cNvContentPartPr/>
              <p14:nvPr/>
            </p14:nvContentPartPr>
            <p14:xfrm>
              <a:off x="1965413" y="2791714"/>
              <a:ext cx="153032" cy="37725"/>
            </p14:xfrm>
          </p:contentPart>
        </mc:Choice>
        <mc:Fallback>
          <p:sp>
            <p:nvSpPr>
              <p:cNvPr id="1049200" name=""/>
              <p:cNvSpPr/>
              <p:nvPr/>
            </p:nvSpPr>
            <p:spPr>
              <a:xfrm>
                <a:off x="1965413" y="2791714"/>
                <a:ext cx="153032" cy="37725"/>
              </a:xfrm>
            </p:spPr>
          </p:sp>
        </mc:Fallback>
      </mc:AlternateContent>
      <mc:AlternateContent xmlns:mc="http://schemas.openxmlformats.org/markup-compatibility/2006">
        <mc:Choice xmlns:p14="http://schemas.microsoft.com/office/powerpoint/2010/main" Requires="p14">
          <p:contentPart p14:bwMode="auto" r:id="rId90">
            <p14:nvContentPartPr>
              <p14:cNvPr id="1049201" name=""/>
              <p14:cNvContentPartPr/>
              <p14:nvPr/>
            </p14:nvContentPartPr>
            <p14:xfrm>
              <a:off x="1995691" y="2848163"/>
              <a:ext cx="148788" cy="34743"/>
            </p14:xfrm>
          </p:contentPart>
        </mc:Choice>
        <mc:Fallback>
          <p:sp>
            <p:nvSpPr>
              <p:cNvPr id="1049201" name=""/>
              <p:cNvSpPr/>
              <p:nvPr/>
            </p:nvSpPr>
            <p:spPr>
              <a:xfrm>
                <a:off x="1995691" y="2848163"/>
                <a:ext cx="148788" cy="34743"/>
              </a:xfrm>
            </p:spPr>
          </p:sp>
        </mc:Fallback>
      </mc:AlternateContent>
      <mc:AlternateContent xmlns:mc="http://schemas.openxmlformats.org/markup-compatibility/2006">
        <mc:Choice xmlns:p14="http://schemas.microsoft.com/office/powerpoint/2010/main" Requires="p14">
          <p:contentPart p14:bwMode="auto" r:id="rId91">
            <p14:nvContentPartPr>
              <p14:cNvPr id="1049202" name=""/>
              <p14:cNvContentPartPr/>
              <p14:nvPr/>
            </p14:nvContentPartPr>
            <p14:xfrm>
              <a:off x="2015017" y="2676765"/>
              <a:ext cx="69197" cy="246654"/>
            </p14:xfrm>
          </p:contentPart>
        </mc:Choice>
        <mc:Fallback>
          <p:sp>
            <p:nvSpPr>
              <p:cNvPr id="1049202" name=""/>
              <p:cNvSpPr/>
              <p:nvPr/>
            </p:nvSpPr>
            <p:spPr>
              <a:xfrm>
                <a:off x="2015017" y="2676765"/>
                <a:ext cx="69197" cy="246654"/>
              </a:xfrm>
            </p:spPr>
          </p:sp>
        </mc:Fallback>
      </mc:AlternateContent>
      <mc:AlternateContent xmlns:mc="http://schemas.openxmlformats.org/markup-compatibility/2006">
        <mc:Choice xmlns:p14="http://schemas.microsoft.com/office/powerpoint/2010/main" Requires="p14">
          <p:contentPart p14:bwMode="auto" r:id="rId92">
            <p14:nvContentPartPr>
              <p14:cNvPr id="1049203" name=""/>
              <p14:cNvContentPartPr/>
              <p14:nvPr/>
            </p14:nvContentPartPr>
            <p14:xfrm>
              <a:off x="1972499" y="2858393"/>
              <a:ext cx="171329" cy="30956"/>
            </p14:xfrm>
          </p:contentPart>
        </mc:Choice>
        <mc:Fallback>
          <p:sp>
            <p:nvSpPr>
              <p:cNvPr id="1049203" name=""/>
              <p:cNvSpPr/>
              <p:nvPr/>
            </p:nvSpPr>
            <p:spPr>
              <a:xfrm>
                <a:off x="1972499" y="2858393"/>
                <a:ext cx="171329" cy="30956"/>
              </a:xfrm>
            </p:spPr>
          </p:sp>
        </mc:Fallback>
      </mc:AlternateContent>
      <mc:AlternateContent xmlns:mc="http://schemas.openxmlformats.org/markup-compatibility/2006">
        <mc:Choice xmlns:p14="http://schemas.microsoft.com/office/powerpoint/2010/main" Requires="p14">
          <p:contentPart p14:bwMode="auto" r:id="rId93">
            <p14:nvContentPartPr>
              <p14:cNvPr id="1049204" name=""/>
              <p14:cNvContentPartPr/>
              <p14:nvPr/>
            </p14:nvContentPartPr>
            <p14:xfrm>
              <a:off x="2070420" y="2795297"/>
              <a:ext cx="37440" cy="165390"/>
            </p14:xfrm>
          </p:contentPart>
        </mc:Choice>
        <mc:Fallback>
          <p:sp>
            <p:nvSpPr>
              <p:cNvPr id="1049204" name=""/>
              <p:cNvSpPr/>
              <p:nvPr/>
            </p:nvSpPr>
            <p:spPr>
              <a:xfrm>
                <a:off x="2070420" y="2795297"/>
                <a:ext cx="37440" cy="165390"/>
              </a:xfrm>
            </p:spPr>
          </p:sp>
        </mc:Fallback>
      </mc:AlternateContent>
      <mc:AlternateContent xmlns:mc="http://schemas.openxmlformats.org/markup-compatibility/2006">
        <mc:Choice xmlns:p14="http://schemas.microsoft.com/office/powerpoint/2010/main" Requires="p14">
          <p:contentPart p14:bwMode="auto" r:id="rId94">
            <p14:nvContentPartPr>
              <p14:cNvPr id="1049205" name=""/>
              <p14:cNvContentPartPr/>
              <p14:nvPr/>
            </p14:nvContentPartPr>
            <p14:xfrm>
              <a:off x="2221810" y="2724421"/>
              <a:ext cx="191787" cy="39310"/>
            </p14:xfrm>
          </p:contentPart>
        </mc:Choice>
        <mc:Fallback>
          <p:sp>
            <p:nvSpPr>
              <p:cNvPr id="1049205" name=""/>
              <p:cNvSpPr/>
              <p:nvPr/>
            </p:nvSpPr>
            <p:spPr>
              <a:xfrm>
                <a:off x="2221810" y="2724421"/>
                <a:ext cx="191787" cy="39310"/>
              </a:xfrm>
            </p:spPr>
          </p:sp>
        </mc:Fallback>
      </mc:AlternateContent>
      <mc:AlternateContent xmlns:mc="http://schemas.openxmlformats.org/markup-compatibility/2006">
        <mc:Choice xmlns:p14="http://schemas.microsoft.com/office/powerpoint/2010/main" Requires="p14">
          <p:contentPart p14:bwMode="auto" r:id="rId95">
            <p14:nvContentPartPr>
              <p14:cNvPr id="1049206" name=""/>
              <p14:cNvContentPartPr/>
              <p14:nvPr/>
            </p14:nvContentPartPr>
            <p14:xfrm>
              <a:off x="2321663" y="2673544"/>
              <a:ext cx="34264" cy="319872"/>
            </p14:xfrm>
          </p:contentPart>
        </mc:Choice>
        <mc:Fallback>
          <p:sp>
            <p:nvSpPr>
              <p:cNvPr id="1049206" name=""/>
              <p:cNvSpPr/>
              <p:nvPr/>
            </p:nvSpPr>
            <p:spPr>
              <a:xfrm>
                <a:off x="2321663" y="2673544"/>
                <a:ext cx="34264" cy="319872"/>
              </a:xfrm>
            </p:spPr>
          </p:sp>
        </mc:Fallback>
      </mc:AlternateContent>
      <mc:AlternateContent xmlns:mc="http://schemas.openxmlformats.org/markup-compatibility/2006">
        <mc:Choice xmlns:p14="http://schemas.microsoft.com/office/powerpoint/2010/main" Requires="p14">
          <p:contentPart p14:bwMode="auto" r:id="rId96">
            <p14:nvContentPartPr>
              <p14:cNvPr id="1049207" name=""/>
              <p14:cNvContentPartPr/>
              <p14:nvPr/>
            </p14:nvContentPartPr>
            <p14:xfrm>
              <a:off x="2253021" y="2730233"/>
              <a:ext cx="64132" cy="177828"/>
            </p14:xfrm>
          </p:contentPart>
        </mc:Choice>
        <mc:Fallback>
          <p:sp>
            <p:nvSpPr>
              <p:cNvPr id="1049207" name=""/>
              <p:cNvSpPr/>
              <p:nvPr/>
            </p:nvSpPr>
            <p:spPr>
              <a:xfrm>
                <a:off x="2253021" y="2730233"/>
                <a:ext cx="64132" cy="177828"/>
              </a:xfrm>
            </p:spPr>
          </p:sp>
        </mc:Fallback>
      </mc:AlternateContent>
      <mc:AlternateContent xmlns:mc="http://schemas.openxmlformats.org/markup-compatibility/2006">
        <mc:Choice xmlns:p14="http://schemas.microsoft.com/office/powerpoint/2010/main" Requires="p14">
          <p:contentPart p14:bwMode="auto" r:id="rId97">
            <p14:nvContentPartPr>
              <p14:cNvPr id="1049208" name=""/>
              <p14:cNvContentPartPr/>
              <p14:nvPr/>
            </p14:nvContentPartPr>
            <p14:xfrm>
              <a:off x="2344210" y="2821709"/>
              <a:ext cx="93878" cy="46930"/>
            </p14:xfrm>
          </p:contentPart>
        </mc:Choice>
        <mc:Fallback>
          <p:sp>
            <p:nvSpPr>
              <p:cNvPr id="1049208" name=""/>
              <p:cNvSpPr/>
              <p:nvPr/>
            </p:nvSpPr>
            <p:spPr>
              <a:xfrm>
                <a:off x="2344210" y="2821709"/>
                <a:ext cx="93878" cy="46930"/>
              </a:xfrm>
            </p:spPr>
          </p:sp>
        </mc:Fallback>
      </mc:AlternateContent>
      <mc:AlternateContent xmlns:mc="http://schemas.openxmlformats.org/markup-compatibility/2006">
        <mc:Choice xmlns:p14="http://schemas.microsoft.com/office/powerpoint/2010/main" Requires="p14">
          <p:contentPart p14:bwMode="auto" r:id="rId98">
            <p14:nvContentPartPr>
              <p14:cNvPr id="1049209" name=""/>
              <p14:cNvContentPartPr/>
              <p14:nvPr/>
            </p14:nvContentPartPr>
            <p14:xfrm>
              <a:off x="2420871" y="2702533"/>
              <a:ext cx="30223" cy="228604"/>
            </p14:xfrm>
          </p:contentPart>
        </mc:Choice>
        <mc:Fallback>
          <p:sp>
            <p:nvSpPr>
              <p:cNvPr id="1049209" name=""/>
              <p:cNvSpPr/>
              <p:nvPr/>
            </p:nvSpPr>
            <p:spPr>
              <a:xfrm>
                <a:off x="2420871" y="2702533"/>
                <a:ext cx="30223" cy="228604"/>
              </a:xfrm>
            </p:spPr>
          </p:sp>
        </mc:Fallback>
      </mc:AlternateContent>
      <mc:AlternateContent xmlns:mc="http://schemas.openxmlformats.org/markup-compatibility/2006">
        <mc:Choice xmlns:p14="http://schemas.microsoft.com/office/powerpoint/2010/main" Requires="p14">
          <p:contentPart p14:bwMode="auto" r:id="rId99">
            <p14:nvContentPartPr>
              <p14:cNvPr id="1049210" name=""/>
              <p14:cNvContentPartPr/>
              <p14:nvPr/>
            </p14:nvContentPartPr>
            <p14:xfrm>
              <a:off x="2422804" y="2675845"/>
              <a:ext cx="137917" cy="312923"/>
            </p14:xfrm>
          </p:contentPart>
        </mc:Choice>
        <mc:Fallback>
          <p:sp>
            <p:nvSpPr>
              <p:cNvPr id="1049210" name=""/>
              <p:cNvSpPr/>
              <p:nvPr/>
            </p:nvSpPr>
            <p:spPr>
              <a:xfrm>
                <a:off x="2422804" y="2675845"/>
                <a:ext cx="137917" cy="312923"/>
              </a:xfrm>
            </p:spPr>
          </p:sp>
        </mc:Fallback>
      </mc:AlternateContent>
      <mc:AlternateContent xmlns:mc="http://schemas.openxmlformats.org/markup-compatibility/2006">
        <mc:Choice xmlns:p14="http://schemas.microsoft.com/office/powerpoint/2010/main" Requires="p14">
          <p:contentPart p14:bwMode="auto" r:id="rId100">
            <p14:nvContentPartPr>
              <p14:cNvPr id="1049211" name=""/>
              <p14:cNvContentPartPr/>
              <p14:nvPr/>
            </p14:nvContentPartPr>
            <p14:xfrm>
              <a:off x="2442131" y="2755099"/>
              <a:ext cx="105618" cy="81083"/>
            </p14:xfrm>
          </p:contentPart>
        </mc:Choice>
        <mc:Fallback>
          <p:sp>
            <p:nvSpPr>
              <p:cNvPr id="1049211" name=""/>
              <p:cNvSpPr/>
              <p:nvPr/>
            </p:nvSpPr>
            <p:spPr>
              <a:xfrm>
                <a:off x="2442131" y="2755099"/>
                <a:ext cx="105618" cy="81083"/>
              </a:xfrm>
            </p:spPr>
          </p:sp>
        </mc:Fallback>
      </mc:AlternateContent>
      <mc:AlternateContent xmlns:mc="http://schemas.openxmlformats.org/markup-compatibility/2006">
        <mc:Choice xmlns:p14="http://schemas.microsoft.com/office/powerpoint/2010/main" Requires="p14">
          <p:contentPart p14:bwMode="auto" r:id="rId101">
            <p14:nvContentPartPr>
              <p14:cNvPr id="1049212" name=""/>
              <p14:cNvContentPartPr/>
              <p14:nvPr/>
            </p14:nvContentPartPr>
            <p14:xfrm>
              <a:off x="2454371" y="2841005"/>
              <a:ext cx="72966" cy="21288"/>
            </p14:xfrm>
          </p:contentPart>
        </mc:Choice>
        <mc:Fallback>
          <p:sp>
            <p:nvSpPr>
              <p:cNvPr id="1049212" name=""/>
              <p:cNvSpPr/>
              <p:nvPr/>
            </p:nvSpPr>
            <p:spPr>
              <a:xfrm>
                <a:off x="2454371" y="2841005"/>
                <a:ext cx="72966" cy="21288"/>
              </a:xfrm>
            </p:spPr>
          </p:sp>
        </mc:Fallback>
      </mc:AlternateContent>
      <mc:AlternateContent xmlns:mc="http://schemas.openxmlformats.org/markup-compatibility/2006">
        <mc:Choice xmlns:p14="http://schemas.microsoft.com/office/powerpoint/2010/main" Requires="p14">
          <p:contentPart p14:bwMode="auto" r:id="rId102">
            <p14:nvContentPartPr>
              <p14:cNvPr id="1049213" name=""/>
              <p14:cNvContentPartPr/>
              <p14:nvPr/>
            </p14:nvContentPartPr>
            <p14:xfrm>
              <a:off x="2404767" y="2906315"/>
              <a:ext cx="157606" cy="44232"/>
            </p14:xfrm>
          </p:contentPart>
        </mc:Choice>
        <mc:Fallback>
          <p:sp>
            <p:nvSpPr>
              <p:cNvPr id="1049213" name=""/>
              <p:cNvSpPr/>
              <p:nvPr/>
            </p:nvSpPr>
            <p:spPr>
              <a:xfrm>
                <a:off x="2404767" y="2906315"/>
                <a:ext cx="157606" cy="44232"/>
              </a:xfrm>
            </p:spPr>
          </p:sp>
        </mc:Fallback>
      </mc:AlternateContent>
      <mc:AlternateContent xmlns:mc="http://schemas.openxmlformats.org/markup-compatibility/2006">
        <mc:Choice xmlns:p14="http://schemas.microsoft.com/office/powerpoint/2010/main" Requires="p14">
          <p:contentPart p14:bwMode="auto" r:id="rId103">
            <p14:nvContentPartPr>
              <p14:cNvPr id="1049214" name=""/>
              <p14:cNvContentPartPr/>
              <p14:nvPr/>
            </p14:nvContentPartPr>
            <p14:xfrm>
              <a:off x="2576127" y="2679986"/>
              <a:ext cx="42526" cy="291811"/>
            </p14:xfrm>
          </p:contentPart>
        </mc:Choice>
        <mc:Fallback>
          <p:sp>
            <p:nvSpPr>
              <p:cNvPr id="1049214" name=""/>
              <p:cNvSpPr/>
              <p:nvPr/>
            </p:nvSpPr>
            <p:spPr>
              <a:xfrm>
                <a:off x="2576127" y="2679986"/>
                <a:ext cx="42526" cy="291811"/>
              </a:xfrm>
            </p:spPr>
          </p:sp>
        </mc:Fallback>
      </mc:AlternateContent>
      <mc:AlternateContent xmlns:mc="http://schemas.openxmlformats.org/markup-compatibility/2006">
        <mc:Choice xmlns:p14="http://schemas.microsoft.com/office/powerpoint/2010/main" Requires="p14">
          <p:contentPart p14:bwMode="auto" r:id="rId104">
            <p14:nvContentPartPr>
              <p14:cNvPr id="1049215" name=""/>
              <p14:cNvContentPartPr/>
              <p14:nvPr/>
            </p14:nvContentPartPr>
            <p14:xfrm>
              <a:off x="2534897" y="2634466"/>
              <a:ext cx="233263" cy="455142"/>
            </p14:xfrm>
          </p:contentPart>
        </mc:Choice>
        <mc:Fallback>
          <p:sp>
            <p:nvSpPr>
              <p:cNvPr id="1049215" name=""/>
              <p:cNvSpPr/>
              <p:nvPr/>
            </p:nvSpPr>
            <p:spPr>
              <a:xfrm>
                <a:off x="2534897" y="2634466"/>
                <a:ext cx="233263" cy="455142"/>
              </a:xfrm>
            </p:spPr>
          </p:sp>
        </mc:Fallback>
      </mc:AlternateContent>
      <mc:AlternateContent xmlns:mc="http://schemas.openxmlformats.org/markup-compatibility/2006">
        <mc:Choice xmlns:p14="http://schemas.microsoft.com/office/powerpoint/2010/main" Requires="p14">
          <p:contentPart p14:bwMode="auto" r:id="rId105">
            <p14:nvContentPartPr>
              <p14:cNvPr id="1049216" name=""/>
              <p14:cNvContentPartPr/>
              <p14:nvPr/>
            </p14:nvContentPartPr>
            <p14:xfrm>
              <a:off x="2636626" y="2738446"/>
              <a:ext cx="101040" cy="164771"/>
            </p14:xfrm>
          </p:contentPart>
        </mc:Choice>
        <mc:Fallback>
          <p:sp>
            <p:nvSpPr>
              <p:cNvPr id="1049216" name=""/>
              <p:cNvSpPr/>
              <p:nvPr/>
            </p:nvSpPr>
            <p:spPr>
              <a:xfrm>
                <a:off x="2636626" y="2738446"/>
                <a:ext cx="101040" cy="164771"/>
              </a:xfrm>
            </p:spPr>
          </p:sp>
        </mc:Fallback>
      </mc:AlternateContent>
      <mc:AlternateContent xmlns:mc="http://schemas.openxmlformats.org/markup-compatibility/2006">
        <mc:Choice xmlns:p14="http://schemas.microsoft.com/office/powerpoint/2010/main" Requires="p14">
          <p:contentPart p14:bwMode="auto" r:id="rId106">
            <p14:nvContentPartPr>
              <p14:cNvPr id="1049217" name=""/>
              <p14:cNvContentPartPr/>
              <p14:nvPr/>
            </p14:nvContentPartPr>
            <p14:xfrm>
              <a:off x="2876330" y="2633604"/>
              <a:ext cx="33061" cy="144052"/>
            </p14:xfrm>
          </p:contentPart>
        </mc:Choice>
        <mc:Fallback>
          <p:sp>
            <p:nvSpPr>
              <p:cNvPr id="1049217" name=""/>
              <p:cNvSpPr/>
              <p:nvPr/>
            </p:nvSpPr>
            <p:spPr>
              <a:xfrm>
                <a:off x="2876330" y="2633604"/>
                <a:ext cx="33061" cy="144052"/>
              </a:xfrm>
            </p:spPr>
          </p:sp>
        </mc:Fallback>
      </mc:AlternateContent>
      <mc:AlternateContent xmlns:mc="http://schemas.openxmlformats.org/markup-compatibility/2006">
        <mc:Choice xmlns:p14="http://schemas.microsoft.com/office/powerpoint/2010/main" Requires="p14">
          <p:contentPart p14:bwMode="auto" r:id="rId107">
            <p14:nvContentPartPr>
              <p14:cNvPr id="1049218" name=""/>
              <p14:cNvContentPartPr/>
              <p14:nvPr/>
            </p14:nvContentPartPr>
            <p14:xfrm>
              <a:off x="2896301" y="2685516"/>
              <a:ext cx="38378" cy="39563"/>
            </p14:xfrm>
          </p:contentPart>
        </mc:Choice>
        <mc:Fallback>
          <p:sp>
            <p:nvSpPr>
              <p:cNvPr id="1049218" name=""/>
              <p:cNvSpPr/>
              <p:nvPr/>
            </p:nvSpPr>
            <p:spPr>
              <a:xfrm>
                <a:off x="2896301" y="2685516"/>
                <a:ext cx="38378" cy="39563"/>
              </a:xfrm>
            </p:spPr>
          </p:sp>
        </mc:Fallback>
      </mc:AlternateContent>
      <mc:AlternateContent xmlns:mc="http://schemas.openxmlformats.org/markup-compatibility/2006">
        <mc:Choice xmlns:p14="http://schemas.microsoft.com/office/powerpoint/2010/main" Requires="p14">
          <p:contentPart p14:bwMode="auto" r:id="rId108">
            <p14:nvContentPartPr>
              <p14:cNvPr id="1049219" name=""/>
              <p14:cNvContentPartPr/>
              <p14:nvPr/>
            </p14:nvContentPartPr>
            <p14:xfrm>
              <a:off x="2816419" y="2688361"/>
              <a:ext cx="51175" cy="139189"/>
            </p14:xfrm>
          </p:contentPart>
        </mc:Choice>
        <mc:Fallback>
          <p:sp>
            <p:nvSpPr>
              <p:cNvPr id="1049219" name=""/>
              <p:cNvSpPr/>
              <p:nvPr/>
            </p:nvSpPr>
            <p:spPr>
              <a:xfrm>
                <a:off x="2816419" y="2688361"/>
                <a:ext cx="51175" cy="139189"/>
              </a:xfrm>
            </p:spPr>
          </p:sp>
        </mc:Fallback>
      </mc:AlternateContent>
      <mc:AlternateContent xmlns:mc="http://schemas.openxmlformats.org/markup-compatibility/2006">
        <mc:Choice xmlns:p14="http://schemas.microsoft.com/office/powerpoint/2010/main" Requires="p14">
          <p:contentPart p14:bwMode="auto" r:id="rId109">
            <p14:nvContentPartPr>
              <p14:cNvPr id="1049220" name=""/>
              <p14:cNvContentPartPr/>
              <p14:nvPr/>
            </p14:nvContentPartPr>
            <p14:xfrm>
              <a:off x="2793871" y="2752182"/>
              <a:ext cx="159120" cy="67353"/>
            </p14:xfrm>
          </p:contentPart>
        </mc:Choice>
        <mc:Fallback>
          <p:sp>
            <p:nvSpPr>
              <p:cNvPr id="1049220" name=""/>
              <p:cNvSpPr/>
              <p:nvPr/>
            </p:nvSpPr>
            <p:spPr>
              <a:xfrm>
                <a:off x="2793871" y="2752182"/>
                <a:ext cx="159120" cy="67353"/>
              </a:xfrm>
            </p:spPr>
          </p:sp>
        </mc:Fallback>
      </mc:AlternateContent>
      <mc:AlternateContent xmlns:mc="http://schemas.openxmlformats.org/markup-compatibility/2006">
        <mc:Choice xmlns:p14="http://schemas.microsoft.com/office/powerpoint/2010/main" Requires="p14">
          <p:contentPart p14:bwMode="auto" r:id="rId110">
            <p14:nvContentPartPr>
              <p14:cNvPr id="1049221" name=""/>
              <p14:cNvContentPartPr/>
              <p14:nvPr/>
            </p14:nvContentPartPr>
            <p14:xfrm>
              <a:off x="2837649" y="2796585"/>
              <a:ext cx="120491" cy="325969"/>
            </p14:xfrm>
          </p:contentPart>
        </mc:Choice>
        <mc:Fallback>
          <p:sp>
            <p:nvSpPr>
              <p:cNvPr id="1049221" name=""/>
              <p:cNvSpPr/>
              <p:nvPr/>
            </p:nvSpPr>
            <p:spPr>
              <a:xfrm>
                <a:off x="2837649" y="2796585"/>
                <a:ext cx="120491" cy="325969"/>
              </a:xfrm>
            </p:spPr>
          </p:sp>
        </mc:Fallback>
      </mc:AlternateContent>
      <mc:AlternateContent xmlns:mc="http://schemas.openxmlformats.org/markup-compatibility/2006">
        <mc:Choice xmlns:p14="http://schemas.microsoft.com/office/powerpoint/2010/main" Requires="p14">
          <p:contentPart p14:bwMode="auto" r:id="rId111">
            <p14:nvContentPartPr>
              <p14:cNvPr id="1049222" name=""/>
              <p14:cNvContentPartPr/>
              <p14:nvPr/>
            </p14:nvContentPartPr>
            <p14:xfrm>
              <a:off x="2884705" y="2737520"/>
              <a:ext cx="107658" cy="30641"/>
            </p14:xfrm>
          </p:contentPart>
        </mc:Choice>
        <mc:Fallback>
          <p:sp>
            <p:nvSpPr>
              <p:cNvPr id="1049222" name=""/>
              <p:cNvSpPr/>
              <p:nvPr/>
            </p:nvSpPr>
            <p:spPr>
              <a:xfrm>
                <a:off x="2884705" y="2737520"/>
                <a:ext cx="107658" cy="30641"/>
              </a:xfrm>
            </p:spPr>
          </p:sp>
        </mc:Fallback>
      </mc:AlternateContent>
      <mc:AlternateContent xmlns:mc="http://schemas.openxmlformats.org/markup-compatibility/2006">
        <mc:Choice xmlns:p14="http://schemas.microsoft.com/office/powerpoint/2010/main" Requires="p14">
          <p:contentPart p14:bwMode="auto" r:id="rId112">
            <p14:nvContentPartPr>
              <p14:cNvPr id="1049223" name=""/>
              <p14:cNvContentPartPr/>
              <p14:nvPr/>
            </p14:nvContentPartPr>
            <p14:xfrm>
              <a:off x="2931733" y="2681945"/>
              <a:ext cx="69898" cy="23165"/>
            </p14:xfrm>
          </p:contentPart>
        </mc:Choice>
        <mc:Fallback>
          <p:sp>
            <p:nvSpPr>
              <p:cNvPr id="1049223" name=""/>
              <p:cNvSpPr/>
              <p:nvPr/>
            </p:nvSpPr>
            <p:spPr>
              <a:xfrm>
                <a:off x="2931733" y="2681945"/>
                <a:ext cx="69898" cy="23165"/>
              </a:xfrm>
            </p:spPr>
          </p:sp>
        </mc:Fallback>
      </mc:AlternateContent>
      <mc:AlternateContent xmlns:mc="http://schemas.openxmlformats.org/markup-compatibility/2006">
        <mc:Choice xmlns:p14="http://schemas.microsoft.com/office/powerpoint/2010/main" Requires="p14">
          <p:contentPart p14:bwMode="auto" r:id="rId113">
            <p14:nvContentPartPr>
              <p14:cNvPr id="1049224" name=""/>
              <p14:cNvContentPartPr/>
              <p14:nvPr/>
            </p14:nvContentPartPr>
            <p14:xfrm>
              <a:off x="2995510" y="2669045"/>
              <a:ext cx="119412" cy="280570"/>
            </p14:xfrm>
          </p:contentPart>
        </mc:Choice>
        <mc:Fallback>
          <p:sp>
            <p:nvSpPr>
              <p:cNvPr id="1049224" name=""/>
              <p:cNvSpPr/>
              <p:nvPr/>
            </p:nvSpPr>
            <p:spPr>
              <a:xfrm>
                <a:off x="2995510" y="2669045"/>
                <a:ext cx="119412" cy="280570"/>
              </a:xfrm>
            </p:spPr>
          </p:sp>
        </mc:Fallback>
      </mc:AlternateContent>
      <mc:AlternateContent xmlns:mc="http://schemas.openxmlformats.org/markup-compatibility/2006">
        <mc:Choice xmlns:p14="http://schemas.microsoft.com/office/powerpoint/2010/main" Requires="p14">
          <p:contentPart p14:bwMode="auto" r:id="rId114">
            <p14:nvContentPartPr>
              <p14:cNvPr id="1049225" name=""/>
              <p14:cNvContentPartPr/>
              <p14:nvPr/>
            </p14:nvContentPartPr>
            <p14:xfrm>
              <a:off x="3044470" y="2848765"/>
              <a:ext cx="97004" cy="117355"/>
            </p14:xfrm>
          </p:contentPart>
        </mc:Choice>
        <mc:Fallback>
          <p:sp>
            <p:nvSpPr>
              <p:cNvPr id="1049225" name=""/>
              <p:cNvSpPr/>
              <p:nvPr/>
            </p:nvSpPr>
            <p:spPr>
              <a:xfrm>
                <a:off x="3044470" y="2848765"/>
                <a:ext cx="97004" cy="117355"/>
              </a:xfrm>
            </p:spPr>
          </p:sp>
        </mc:Fallback>
      </mc:AlternateContent>
      <mc:AlternateContent xmlns:mc="http://schemas.openxmlformats.org/markup-compatibility/2006">
        <mc:Choice xmlns:p14="http://schemas.microsoft.com/office/powerpoint/2010/main" Requires="p14">
          <p:contentPart p14:bwMode="auto" r:id="rId115">
            <p14:nvContentPartPr>
              <p14:cNvPr id="1049226" name=""/>
              <p14:cNvContentPartPr/>
              <p14:nvPr/>
            </p14:nvContentPartPr>
            <p14:xfrm>
              <a:off x="2965193" y="2758578"/>
              <a:ext cx="3903" cy="119138"/>
            </p14:xfrm>
          </p:contentPart>
        </mc:Choice>
        <mc:Fallback>
          <p:sp>
            <p:nvSpPr>
              <p:cNvPr id="1049226" name=""/>
              <p:cNvSpPr/>
              <p:nvPr/>
            </p:nvSpPr>
            <p:spPr>
              <a:xfrm>
                <a:off x="2965193" y="2758578"/>
                <a:ext cx="3903" cy="119138"/>
              </a:xfrm>
            </p:spPr>
          </p:sp>
        </mc:Fallback>
      </mc:AlternateContent>
      <mc:AlternateContent xmlns:mc="http://schemas.openxmlformats.org/markup-compatibility/2006">
        <mc:Choice xmlns:p14="http://schemas.microsoft.com/office/powerpoint/2010/main" Requires="p14">
          <p:contentPart p14:bwMode="auto" r:id="rId116">
            <p14:nvContentPartPr>
              <p14:cNvPr id="1049227" name=""/>
              <p14:cNvContentPartPr/>
              <p14:nvPr/>
            </p14:nvContentPartPr>
            <p14:xfrm>
              <a:off x="3218407" y="2658083"/>
              <a:ext cx="24389" cy="24305"/>
            </p14:xfrm>
          </p:contentPart>
        </mc:Choice>
        <mc:Fallback>
          <p:sp>
            <p:nvSpPr>
              <p:cNvPr id="1049227" name=""/>
              <p:cNvSpPr/>
              <p:nvPr/>
            </p:nvSpPr>
            <p:spPr>
              <a:xfrm>
                <a:off x="3218407" y="2658083"/>
                <a:ext cx="24389" cy="24305"/>
              </a:xfrm>
            </p:spPr>
          </p:sp>
        </mc:Fallback>
      </mc:AlternateContent>
      <mc:AlternateContent xmlns:mc="http://schemas.openxmlformats.org/markup-compatibility/2006">
        <mc:Choice xmlns:p14="http://schemas.microsoft.com/office/powerpoint/2010/main" Requires="p14">
          <p:contentPart p14:bwMode="auto" r:id="rId117">
            <p14:nvContentPartPr>
              <p14:cNvPr id="1049228" name=""/>
              <p14:cNvContentPartPr/>
              <p14:nvPr/>
            </p14:nvContentPartPr>
            <p14:xfrm>
              <a:off x="3153986" y="2678841"/>
              <a:ext cx="151139" cy="31422"/>
            </p14:xfrm>
          </p:contentPart>
        </mc:Choice>
        <mc:Fallback>
          <p:sp>
            <p:nvSpPr>
              <p:cNvPr id="1049228" name=""/>
              <p:cNvSpPr/>
              <p:nvPr/>
            </p:nvSpPr>
            <p:spPr>
              <a:xfrm>
                <a:off x="3153986" y="2678841"/>
                <a:ext cx="151139" cy="31422"/>
              </a:xfrm>
            </p:spPr>
          </p:sp>
        </mc:Fallback>
      </mc:AlternateContent>
      <mc:AlternateContent xmlns:mc="http://schemas.openxmlformats.org/markup-compatibility/2006">
        <mc:Choice xmlns:p14="http://schemas.microsoft.com/office/powerpoint/2010/main" Requires="p14">
          <p:contentPart p14:bwMode="auto" r:id="rId118">
            <p14:nvContentPartPr>
              <p14:cNvPr id="1049229" name=""/>
              <p14:cNvContentPartPr/>
              <p14:nvPr/>
            </p14:nvContentPartPr>
            <p14:xfrm>
              <a:off x="3180922" y="2734579"/>
              <a:ext cx="169569" cy="138714"/>
            </p14:xfrm>
          </p:contentPart>
        </mc:Choice>
        <mc:Fallback>
          <p:sp>
            <p:nvSpPr>
              <p:cNvPr id="1049229" name=""/>
              <p:cNvSpPr/>
              <p:nvPr/>
            </p:nvSpPr>
            <p:spPr>
              <a:xfrm>
                <a:off x="3180922" y="2734579"/>
                <a:ext cx="169569" cy="138714"/>
              </a:xfrm>
            </p:spPr>
          </p:sp>
        </mc:Fallback>
      </mc:AlternateContent>
      <mc:AlternateContent xmlns:mc="http://schemas.openxmlformats.org/markup-compatibility/2006">
        <mc:Choice xmlns:p14="http://schemas.microsoft.com/office/powerpoint/2010/main" Requires="p14">
          <p:contentPart p14:bwMode="auto" r:id="rId119">
            <p14:nvContentPartPr>
              <p14:cNvPr id="1049230" name=""/>
              <p14:cNvContentPartPr/>
              <p14:nvPr/>
            </p14:nvContentPartPr>
            <p14:xfrm>
              <a:off x="3282074" y="2761229"/>
              <a:ext cx="137328" cy="97840"/>
            </p14:xfrm>
          </p:contentPart>
        </mc:Choice>
        <mc:Fallback>
          <p:sp>
            <p:nvSpPr>
              <p:cNvPr id="1049230" name=""/>
              <p:cNvSpPr/>
              <p:nvPr/>
            </p:nvSpPr>
            <p:spPr>
              <a:xfrm>
                <a:off x="3282074" y="2761229"/>
                <a:ext cx="137328" cy="97840"/>
              </a:xfrm>
            </p:spPr>
          </p:sp>
        </mc:Fallback>
      </mc:AlternateContent>
      <mc:AlternateContent xmlns:mc="http://schemas.openxmlformats.org/markup-compatibility/2006">
        <mc:Choice xmlns:p14="http://schemas.microsoft.com/office/powerpoint/2010/main" Requires="p14">
          <p:contentPart p14:bwMode="auto" r:id="rId120">
            <p14:nvContentPartPr>
              <p14:cNvPr id="1049231" name=""/>
              <p14:cNvContentPartPr/>
              <p14:nvPr/>
            </p14:nvContentPartPr>
            <p14:xfrm>
              <a:off x="3166870" y="2883231"/>
              <a:ext cx="228597" cy="327658"/>
            </p14:xfrm>
          </p:contentPart>
        </mc:Choice>
        <mc:Fallback>
          <p:sp>
            <p:nvSpPr>
              <p:cNvPr id="1049231" name=""/>
              <p:cNvSpPr/>
              <p:nvPr/>
            </p:nvSpPr>
            <p:spPr>
              <a:xfrm>
                <a:off x="3166870" y="2883231"/>
                <a:ext cx="228597" cy="327658"/>
              </a:xfrm>
            </p:spPr>
          </p:sp>
        </mc:Fallback>
      </mc:AlternateContent>
      <mc:AlternateContent xmlns:mc="http://schemas.openxmlformats.org/markup-compatibility/2006">
        <mc:Choice xmlns:p14="http://schemas.microsoft.com/office/powerpoint/2010/main" Requires="p14">
          <p:contentPart p14:bwMode="auto" r:id="rId121">
            <p14:nvContentPartPr>
              <p14:cNvPr id="1049232" name=""/>
              <p14:cNvContentPartPr/>
              <p14:nvPr/>
            </p14:nvContentPartPr>
            <p14:xfrm>
              <a:off x="567471" y="3474922"/>
              <a:ext cx="80893" cy="52850"/>
            </p14:xfrm>
          </p:contentPart>
        </mc:Choice>
        <mc:Fallback>
          <p:sp>
            <p:nvSpPr>
              <p:cNvPr id="1049232" name=""/>
              <p:cNvSpPr/>
              <p:nvPr/>
            </p:nvSpPr>
            <p:spPr>
              <a:xfrm>
                <a:off x="567471" y="3474922"/>
                <a:ext cx="80893" cy="52850"/>
              </a:xfrm>
            </p:spPr>
          </p:sp>
        </mc:Fallback>
      </mc:AlternateContent>
      <mc:AlternateContent xmlns:mc="http://schemas.openxmlformats.org/markup-compatibility/2006">
        <mc:Choice xmlns:p14="http://schemas.microsoft.com/office/powerpoint/2010/main" Requires="p14">
          <p:contentPart p14:bwMode="auto" r:id="rId122">
            <p14:nvContentPartPr>
              <p14:cNvPr id="1049233" name=""/>
              <p14:cNvContentPartPr/>
              <p14:nvPr/>
            </p14:nvContentPartPr>
            <p14:xfrm>
              <a:off x="525664" y="3614712"/>
              <a:ext cx="73257" cy="204818"/>
            </p14:xfrm>
          </p:contentPart>
        </mc:Choice>
        <mc:Fallback>
          <p:sp>
            <p:nvSpPr>
              <p:cNvPr id="1049233" name=""/>
              <p:cNvSpPr/>
              <p:nvPr/>
            </p:nvSpPr>
            <p:spPr>
              <a:xfrm>
                <a:off x="525664" y="3614712"/>
                <a:ext cx="73257" cy="204818"/>
              </a:xfrm>
            </p:spPr>
          </p:sp>
        </mc:Fallback>
      </mc:AlternateContent>
      <mc:AlternateContent xmlns:mc="http://schemas.openxmlformats.org/markup-compatibility/2006">
        <mc:Choice xmlns:p14="http://schemas.microsoft.com/office/powerpoint/2010/main" Requires="p14">
          <p:contentPart p14:bwMode="auto" r:id="rId123">
            <p14:nvContentPartPr>
              <p14:cNvPr id="1049234" name=""/>
              <p14:cNvContentPartPr/>
              <p14:nvPr/>
            </p14:nvContentPartPr>
            <p14:xfrm>
              <a:off x="673766" y="3436702"/>
              <a:ext cx="187943" cy="438495"/>
            </p14:xfrm>
          </p:contentPart>
        </mc:Choice>
        <mc:Fallback>
          <p:sp>
            <p:nvSpPr>
              <p:cNvPr id="1049234" name=""/>
              <p:cNvSpPr/>
              <p:nvPr/>
            </p:nvSpPr>
            <p:spPr>
              <a:xfrm>
                <a:off x="673766" y="3436702"/>
                <a:ext cx="187943" cy="438495"/>
              </a:xfrm>
            </p:spPr>
          </p:sp>
        </mc:Fallback>
      </mc:AlternateContent>
      <mc:AlternateContent xmlns:mc="http://schemas.openxmlformats.org/markup-compatibility/2006">
        <mc:Choice xmlns:p14="http://schemas.microsoft.com/office/powerpoint/2010/main" Requires="p14">
          <p:contentPart p14:bwMode="auto" r:id="rId124">
            <p14:nvContentPartPr>
              <p14:cNvPr id="1049235" name=""/>
              <p14:cNvContentPartPr/>
              <p14:nvPr/>
            </p14:nvContentPartPr>
            <p14:xfrm>
              <a:off x="637690" y="3616000"/>
              <a:ext cx="13283" cy="96342"/>
            </p14:xfrm>
          </p:contentPart>
        </mc:Choice>
        <mc:Fallback>
          <p:sp>
            <p:nvSpPr>
              <p:cNvPr id="1049235" name=""/>
              <p:cNvSpPr/>
              <p:nvPr/>
            </p:nvSpPr>
            <p:spPr>
              <a:xfrm>
                <a:off x="637690" y="3616000"/>
                <a:ext cx="13283" cy="96342"/>
              </a:xfrm>
            </p:spPr>
          </p:sp>
        </mc:Fallback>
      </mc:AlternateContent>
      <mc:AlternateContent xmlns:mc="http://schemas.openxmlformats.org/markup-compatibility/2006">
        <mc:Choice xmlns:p14="http://schemas.microsoft.com/office/powerpoint/2010/main" Requires="p14">
          <p:contentPart p14:bwMode="auto" r:id="rId125">
            <p14:nvContentPartPr>
              <p14:cNvPr id="1049236" name=""/>
              <p14:cNvContentPartPr/>
              <p14:nvPr/>
            </p14:nvContentPartPr>
            <p14:xfrm>
              <a:off x="666679" y="3587901"/>
              <a:ext cx="81739" cy="109417"/>
            </p14:xfrm>
          </p:contentPart>
        </mc:Choice>
        <mc:Fallback>
          <p:sp>
            <p:nvSpPr>
              <p:cNvPr id="1049236" name=""/>
              <p:cNvSpPr/>
              <p:nvPr/>
            </p:nvSpPr>
            <p:spPr>
              <a:xfrm>
                <a:off x="666679" y="3587901"/>
                <a:ext cx="81739" cy="109417"/>
              </a:xfrm>
            </p:spPr>
          </p:sp>
        </mc:Fallback>
      </mc:AlternateContent>
      <mc:AlternateContent xmlns:mc="http://schemas.openxmlformats.org/markup-compatibility/2006">
        <mc:Choice xmlns:p14="http://schemas.microsoft.com/office/powerpoint/2010/main" Requires="p14">
          <p:contentPart p14:bwMode="auto" r:id="rId126">
            <p14:nvContentPartPr>
              <p14:cNvPr id="1049237" name=""/>
              <p14:cNvContentPartPr/>
              <p14:nvPr/>
            </p14:nvContentPartPr>
            <p14:xfrm>
              <a:off x="665391" y="3632673"/>
              <a:ext cx="168047" cy="84167"/>
            </p14:xfrm>
          </p:contentPart>
        </mc:Choice>
        <mc:Fallback>
          <p:sp>
            <p:nvSpPr>
              <p:cNvPr id="1049237" name=""/>
              <p:cNvSpPr/>
              <p:nvPr/>
            </p:nvSpPr>
            <p:spPr>
              <a:xfrm>
                <a:off x="665391" y="3632673"/>
                <a:ext cx="168047" cy="84167"/>
              </a:xfrm>
            </p:spPr>
          </p:sp>
        </mc:Fallback>
      </mc:AlternateContent>
      <mc:AlternateContent xmlns:mc="http://schemas.openxmlformats.org/markup-compatibility/2006">
        <mc:Choice xmlns:p14="http://schemas.microsoft.com/office/powerpoint/2010/main" Requires="p14">
          <p:contentPart p14:bwMode="auto" r:id="rId127">
            <p14:nvContentPartPr>
              <p14:cNvPr id="1049238" name=""/>
              <p14:cNvContentPartPr/>
              <p14:nvPr/>
            </p14:nvContentPartPr>
            <p14:xfrm>
              <a:off x="911203" y="3456063"/>
              <a:ext cx="103277" cy="374318"/>
            </p14:xfrm>
          </p:contentPart>
        </mc:Choice>
        <mc:Fallback>
          <p:sp>
            <p:nvSpPr>
              <p:cNvPr id="1049238" name=""/>
              <p:cNvSpPr/>
              <p:nvPr/>
            </p:nvSpPr>
            <p:spPr>
              <a:xfrm>
                <a:off x="911203" y="3456063"/>
                <a:ext cx="103277" cy="374318"/>
              </a:xfrm>
            </p:spPr>
          </p:sp>
        </mc:Fallback>
      </mc:AlternateContent>
      <mc:AlternateContent xmlns:mc="http://schemas.openxmlformats.org/markup-compatibility/2006">
        <mc:Choice xmlns:p14="http://schemas.microsoft.com/office/powerpoint/2010/main" Requires="p14">
          <p:contentPart p14:bwMode="auto" r:id="rId128">
            <p14:nvContentPartPr>
              <p14:cNvPr id="1049239" name=""/>
              <p14:cNvContentPartPr/>
              <p14:nvPr/>
            </p14:nvContentPartPr>
            <p14:xfrm>
              <a:off x="1057209" y="3371107"/>
              <a:ext cx="128337" cy="399084"/>
            </p14:xfrm>
          </p:contentPart>
        </mc:Choice>
        <mc:Fallback>
          <p:sp>
            <p:nvSpPr>
              <p:cNvPr id="1049239" name=""/>
              <p:cNvSpPr/>
              <p:nvPr/>
            </p:nvSpPr>
            <p:spPr>
              <a:xfrm>
                <a:off x="1057209" y="3371107"/>
                <a:ext cx="128337" cy="399084"/>
              </a:xfrm>
            </p:spPr>
          </p:sp>
        </mc:Fallback>
      </mc:AlternateContent>
      <mc:AlternateContent xmlns:mc="http://schemas.openxmlformats.org/markup-compatibility/2006">
        <mc:Choice xmlns:p14="http://schemas.microsoft.com/office/powerpoint/2010/main" Requires="p14">
          <p:contentPart p14:bwMode="auto" r:id="rId129">
            <p14:nvContentPartPr>
              <p14:cNvPr id="1049240" name=""/>
              <p14:cNvContentPartPr/>
              <p14:nvPr/>
            </p14:nvContentPartPr>
            <p14:xfrm>
              <a:off x="1087995" y="3513782"/>
              <a:ext cx="259492" cy="340516"/>
            </p14:xfrm>
          </p:contentPart>
        </mc:Choice>
        <mc:Fallback>
          <p:sp>
            <p:nvSpPr>
              <p:cNvPr id="1049240" name=""/>
              <p:cNvSpPr/>
              <p:nvPr/>
            </p:nvSpPr>
            <p:spPr>
              <a:xfrm>
                <a:off x="1087995" y="3513782"/>
                <a:ext cx="259492" cy="340516"/>
              </a:xfrm>
            </p:spPr>
          </p:sp>
        </mc:Fallback>
      </mc:AlternateContent>
      <mc:AlternateContent xmlns:mc="http://schemas.openxmlformats.org/markup-compatibility/2006">
        <mc:Choice xmlns:p14="http://schemas.microsoft.com/office/powerpoint/2010/main" Requires="p14">
          <p:contentPart p14:bwMode="auto" r:id="rId130">
            <p14:nvContentPartPr>
              <p14:cNvPr id="1049241" name=""/>
              <p14:cNvContentPartPr/>
              <p14:nvPr/>
            </p14:nvContentPartPr>
            <p14:xfrm>
              <a:off x="1391419" y="3388790"/>
              <a:ext cx="201025" cy="305430"/>
            </p14:xfrm>
          </p:contentPart>
        </mc:Choice>
        <mc:Fallback>
          <p:sp>
            <p:nvSpPr>
              <p:cNvPr id="1049241" name=""/>
              <p:cNvSpPr/>
              <p:nvPr/>
            </p:nvSpPr>
            <p:spPr>
              <a:xfrm>
                <a:off x="1391419" y="3388790"/>
                <a:ext cx="201025" cy="305430"/>
              </a:xfrm>
            </p:spPr>
          </p:sp>
        </mc:Fallback>
      </mc:AlternateContent>
      <mc:AlternateContent xmlns:mc="http://schemas.openxmlformats.org/markup-compatibility/2006">
        <mc:Choice xmlns:p14="http://schemas.microsoft.com/office/powerpoint/2010/main" Requires="p14">
          <p:contentPart p14:bwMode="auto" r:id="rId131">
            <p14:nvContentPartPr>
              <p14:cNvPr id="1049242" name=""/>
              <p14:cNvContentPartPr/>
              <p14:nvPr/>
            </p14:nvContentPartPr>
            <p14:xfrm>
              <a:off x="1412034" y="3472989"/>
              <a:ext cx="65650" cy="85043"/>
            </p14:xfrm>
          </p:contentPart>
        </mc:Choice>
        <mc:Fallback>
          <p:sp>
            <p:nvSpPr>
              <p:cNvPr id="1049242" name=""/>
              <p:cNvSpPr/>
              <p:nvPr/>
            </p:nvSpPr>
            <p:spPr>
              <a:xfrm>
                <a:off x="1412034" y="3472989"/>
                <a:ext cx="65650" cy="85043"/>
              </a:xfrm>
            </p:spPr>
          </p:sp>
        </mc:Fallback>
      </mc:AlternateContent>
      <mc:AlternateContent xmlns:mc="http://schemas.openxmlformats.org/markup-compatibility/2006">
        <mc:Choice xmlns:p14="http://schemas.microsoft.com/office/powerpoint/2010/main" Requires="p14">
          <p:contentPart p14:bwMode="auto" r:id="rId132">
            <p14:nvContentPartPr>
              <p14:cNvPr id="1049243" name=""/>
              <p14:cNvContentPartPr/>
              <p14:nvPr/>
            </p14:nvContentPartPr>
            <p14:xfrm>
              <a:off x="1414611" y="3375449"/>
              <a:ext cx="210816" cy="47292"/>
            </p14:xfrm>
          </p:contentPart>
        </mc:Choice>
        <mc:Fallback>
          <p:sp>
            <p:nvSpPr>
              <p:cNvPr id="1049243" name=""/>
              <p:cNvSpPr/>
              <p:nvPr/>
            </p:nvSpPr>
            <p:spPr>
              <a:xfrm>
                <a:off x="1414611" y="3375449"/>
                <a:ext cx="210816" cy="47292"/>
              </a:xfrm>
            </p:spPr>
          </p:sp>
        </mc:Fallback>
      </mc:AlternateContent>
      <mc:AlternateContent xmlns:mc="http://schemas.openxmlformats.org/markup-compatibility/2006">
        <mc:Choice xmlns:p14="http://schemas.microsoft.com/office/powerpoint/2010/main" Requires="p14">
          <p:contentPart p14:bwMode="auto" r:id="rId133">
            <p14:nvContentPartPr>
              <p14:cNvPr id="1049244" name=""/>
              <p14:cNvContentPartPr/>
              <p14:nvPr/>
            </p14:nvContentPartPr>
            <p14:xfrm>
              <a:off x="1657151" y="3285529"/>
              <a:ext cx="143535" cy="432096"/>
            </p14:xfrm>
          </p:contentPart>
        </mc:Choice>
        <mc:Fallback>
          <p:sp>
            <p:nvSpPr>
              <p:cNvPr id="1049244" name=""/>
              <p:cNvSpPr/>
              <p:nvPr/>
            </p:nvSpPr>
            <p:spPr>
              <a:xfrm>
                <a:off x="1657151" y="3285529"/>
                <a:ext cx="143535" cy="432096"/>
              </a:xfrm>
            </p:spPr>
          </p:sp>
        </mc:Fallback>
      </mc:AlternateContent>
      <mc:AlternateContent xmlns:mc="http://schemas.openxmlformats.org/markup-compatibility/2006">
        <mc:Choice xmlns:p14="http://schemas.microsoft.com/office/powerpoint/2010/main" Requires="p14">
          <p:contentPart p14:bwMode="auto" r:id="rId134">
            <p14:nvContentPartPr>
              <p14:cNvPr id="1049245" name=""/>
              <p14:cNvContentPartPr/>
              <p14:nvPr/>
            </p14:nvContentPartPr>
            <p14:xfrm>
              <a:off x="1798562" y="3223045"/>
              <a:ext cx="324546" cy="462985"/>
            </p14:xfrm>
          </p:contentPart>
        </mc:Choice>
        <mc:Fallback>
          <p:sp>
            <p:nvSpPr>
              <p:cNvPr id="1049245" name=""/>
              <p:cNvSpPr/>
              <p:nvPr/>
            </p:nvSpPr>
            <p:spPr>
              <a:xfrm>
                <a:off x="1798562" y="3223045"/>
                <a:ext cx="324546" cy="462985"/>
              </a:xfrm>
            </p:spPr>
          </p:sp>
        </mc:Fallback>
      </mc:AlternateContent>
      <mc:AlternateContent xmlns:mc="http://schemas.openxmlformats.org/markup-compatibility/2006">
        <mc:Choice xmlns:p14="http://schemas.microsoft.com/office/powerpoint/2010/main" Requires="p14">
          <p:contentPart p14:bwMode="auto" r:id="rId135">
            <p14:nvContentPartPr>
              <p14:cNvPr id="1049246" name=""/>
              <p14:cNvContentPartPr/>
              <p14:nvPr/>
            </p14:nvContentPartPr>
            <p14:xfrm>
              <a:off x="1593058" y="3379581"/>
              <a:ext cx="6814" cy="92247"/>
            </p14:xfrm>
          </p:contentPart>
        </mc:Choice>
        <mc:Fallback>
          <p:sp>
            <p:nvSpPr>
              <p:cNvPr id="1049246" name=""/>
              <p:cNvSpPr/>
              <p:nvPr/>
            </p:nvSpPr>
            <p:spPr>
              <a:xfrm>
                <a:off x="1593058" y="3379581"/>
                <a:ext cx="6814" cy="92247"/>
              </a:xfrm>
            </p:spPr>
          </p:sp>
        </mc:Fallback>
      </mc:AlternateContent>
      <mc:AlternateContent xmlns:mc="http://schemas.openxmlformats.org/markup-compatibility/2006">
        <mc:Choice xmlns:p14="http://schemas.microsoft.com/office/powerpoint/2010/main" Requires="p14">
          <p:contentPart p14:bwMode="auto" r:id="rId136">
            <p14:nvContentPartPr>
              <p14:cNvPr id="1049247" name=""/>
              <p14:cNvContentPartPr/>
              <p14:nvPr/>
            </p14:nvContentPartPr>
            <p14:xfrm>
              <a:off x="1569866" y="3355838"/>
              <a:ext cx="135271" cy="32762"/>
            </p14:xfrm>
          </p:contentPart>
        </mc:Choice>
        <mc:Fallback>
          <p:sp>
            <p:nvSpPr>
              <p:cNvPr id="1049247" name=""/>
              <p:cNvSpPr/>
              <p:nvPr/>
            </p:nvSpPr>
            <p:spPr>
              <a:xfrm>
                <a:off x="1569866" y="3355838"/>
                <a:ext cx="135271" cy="32762"/>
              </a:xfrm>
            </p:spPr>
          </p:sp>
        </mc:Fallback>
      </mc:AlternateContent>
      <mc:AlternateContent xmlns:mc="http://schemas.openxmlformats.org/markup-compatibility/2006">
        <mc:Choice xmlns:p14="http://schemas.microsoft.com/office/powerpoint/2010/main" Requires="p14">
          <p:contentPart p14:bwMode="auto" r:id="rId137">
            <p14:nvContentPartPr>
              <p14:cNvPr id="1049248" name=""/>
              <p14:cNvContentPartPr/>
              <p14:nvPr/>
            </p14:nvContentPartPr>
            <p14:xfrm>
              <a:off x="2107615" y="3292615"/>
              <a:ext cx="38315" cy="343974"/>
            </p14:xfrm>
          </p:contentPart>
        </mc:Choice>
        <mc:Fallback>
          <p:sp>
            <p:nvSpPr>
              <p:cNvPr id="1049248" name=""/>
              <p:cNvSpPr/>
              <p:nvPr/>
            </p:nvSpPr>
            <p:spPr>
              <a:xfrm>
                <a:off x="2107615" y="3292615"/>
                <a:ext cx="38315" cy="343974"/>
              </a:xfrm>
            </p:spPr>
          </p:sp>
        </mc:Fallback>
      </mc:AlternateContent>
      <mc:AlternateContent xmlns:mc="http://schemas.openxmlformats.org/markup-compatibility/2006">
        <mc:Choice xmlns:p14="http://schemas.microsoft.com/office/powerpoint/2010/main" Requires="p14">
          <p:contentPart p14:bwMode="auto" r:id="rId138">
            <p14:nvContentPartPr>
              <p14:cNvPr id="1049249" name=""/>
              <p14:cNvContentPartPr/>
              <p14:nvPr/>
            </p14:nvContentPartPr>
            <p14:xfrm>
              <a:off x="2140639" y="3202242"/>
              <a:ext cx="249215" cy="481975"/>
            </p14:xfrm>
          </p:contentPart>
        </mc:Choice>
        <mc:Fallback>
          <p:sp>
            <p:nvSpPr>
              <p:cNvPr id="1049249" name=""/>
              <p:cNvSpPr/>
              <p:nvPr/>
            </p:nvSpPr>
            <p:spPr>
              <a:xfrm>
                <a:off x="2140639" y="3202242"/>
                <a:ext cx="249215" cy="481975"/>
              </a:xfrm>
            </p:spPr>
          </p:sp>
        </mc:Fallback>
      </mc:AlternateContent>
      <mc:AlternateContent xmlns:mc="http://schemas.openxmlformats.org/markup-compatibility/2006">
        <mc:Choice xmlns:p14="http://schemas.microsoft.com/office/powerpoint/2010/main" Requires="p14">
          <p:contentPart p14:bwMode="auto" r:id="rId139">
            <p14:nvContentPartPr>
              <p14:cNvPr id="1049250" name=""/>
              <p14:cNvContentPartPr/>
              <p14:nvPr/>
            </p14:nvContentPartPr>
            <p14:xfrm>
              <a:off x="2130332" y="3188273"/>
              <a:ext cx="166435" cy="132042"/>
            </p14:xfrm>
          </p:contentPart>
        </mc:Choice>
        <mc:Fallback>
          <p:sp>
            <p:nvSpPr>
              <p:cNvPr id="1049250" name=""/>
              <p:cNvSpPr/>
              <p:nvPr/>
            </p:nvSpPr>
            <p:spPr>
              <a:xfrm>
                <a:off x="2130332" y="3188273"/>
                <a:ext cx="166435" cy="132042"/>
              </a:xfrm>
            </p:spPr>
          </p:sp>
        </mc:Fallback>
      </mc:AlternateContent>
      <mc:AlternateContent xmlns:mc="http://schemas.openxmlformats.org/markup-compatibility/2006">
        <mc:Choice xmlns:p14="http://schemas.microsoft.com/office/powerpoint/2010/main" Requires="p14">
          <p:contentPart p14:bwMode="auto" r:id="rId140">
            <p14:nvContentPartPr>
              <p14:cNvPr id="1049251" name=""/>
              <p14:cNvContentPartPr/>
              <p14:nvPr/>
            </p14:nvContentPartPr>
            <p14:xfrm>
              <a:off x="56179" y="2201631"/>
              <a:ext cx="3788610" cy="2084025"/>
            </p14:xfrm>
          </p:contentPart>
        </mc:Choice>
        <mc:Fallback>
          <p:sp>
            <p:nvSpPr>
              <p:cNvPr id="1049251" name=""/>
              <p:cNvSpPr/>
              <p:nvPr/>
            </p:nvSpPr>
            <p:spPr>
              <a:xfrm>
                <a:off x="56179" y="2201631"/>
                <a:ext cx="3788610" cy="2084025"/>
              </a:xfrm>
            </p:spPr>
          </p:sp>
        </mc:Fallback>
      </mc:AlternateContent>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7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695"/>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76"/>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696"/>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9" presetSubtype="0">
                                  <p:stCondLst>
                                    <p:cond delay="0"/>
                                  </p:stCondLst>
                                  <p:childTnLst>
                                    <p:set>
                                      <p:cBhvr>
                                        <p:cTn dur="1" fill="hold" id="22">
                                          <p:stCondLst>
                                            <p:cond delay="0"/>
                                          </p:stCondLst>
                                        </p:cTn>
                                        <p:tgtEl>
                                          <p:spTgt spid="1048708"/>
                                        </p:tgtEl>
                                        <p:attrNameLst>
                                          <p:attrName>style.visibility</p:attrName>
                                        </p:attrNameLst>
                                      </p:cBhvr>
                                      <p:to>
                                        <p:strVal val="visible"/>
                                      </p:to>
                                    </p:set>
                                    <p:animEffect transition="in" filter="dissolve">
                                      <p:cBhvr>
                                        <p:cTn dur="500" id="23"/>
                                        <p:tgtEl>
                                          <p:spTgt spid="1048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5" grpId="0"/>
      <p:bldP spid="1048696" grpId="0"/>
      <p:bldP spid="10487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710" name="标题 1"/>
          <p:cNvSpPr>
            <a:spLocks noGrp="1"/>
          </p:cNvSpPr>
          <p:nvPr>
            <p:ph type="title"/>
          </p:nvPr>
        </p:nvSpPr>
        <p:spPr/>
        <p:txBody>
          <a:bodyPr>
            <a:normAutofit fontScale="90000"/>
          </a:bodyPr>
          <a:p>
            <a:r>
              <a:rPr altLang="zh-CN" dirty="0" lang="en-US"/>
              <a:t>The Most Widely Deployed: Cellular Systems</a:t>
            </a:r>
            <a:endParaRPr altLang="en-US" dirty="0" lang="zh-CN"/>
          </a:p>
        </p:txBody>
      </p:sp>
      <p:pic>
        <p:nvPicPr>
          <p:cNvPr id="2097171" name="Picture 2"/>
          <p:cNvPicPr>
            <a:picLocks noChangeAspect="1" noChangeArrowheads="1"/>
          </p:cNvPicPr>
          <p:nvPr/>
        </p:nvPicPr>
        <p:blipFill>
          <a:blip xmlns:r="http://schemas.openxmlformats.org/officeDocument/2006/relationships" r:embed="rId1" cstate="print"/>
          <a:srcRect/>
          <a:stretch>
            <a:fillRect/>
          </a:stretch>
        </p:blipFill>
        <p:spPr bwMode="auto">
          <a:xfrm>
            <a:off x="755576" y="1196753"/>
            <a:ext cx="7704856" cy="5320020"/>
          </a:xfrm>
          <a:prstGeom prst="rect"/>
          <a:noFill/>
          <a:ln w="9525">
            <a:noFill/>
            <a:miter lim="800000"/>
            <a:headEnd/>
            <a:tailEnd/>
          </a:ln>
        </p:spPr>
      </p:pic>
      <p:sp>
        <p:nvSpPr>
          <p:cNvPr id="1048711" name="灯片编号占位符 2"/>
          <p:cNvSpPr>
            <a:spLocks noGrp="1"/>
          </p:cNvSpPr>
          <p:nvPr>
            <p:ph type="sldNum" sz="quarter" idx="12"/>
          </p:nvPr>
        </p:nvSpPr>
        <p:spPr/>
        <p:txBody>
          <a:bodyPr/>
          <a:p>
            <a:fld id="{91DCE0E6-95BE-4289-A6EC-F8686BFFE4EF}" type="slidenum">
              <a:rPr altLang="en-US" lang="zh-CN" smtClean="0"/>
              <a:t>17</a:t>
            </a:fld>
            <a:endParaRPr altLang="en-US" 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712" name="标题 1"/>
          <p:cNvSpPr>
            <a:spLocks noGrp="1"/>
          </p:cNvSpPr>
          <p:nvPr>
            <p:ph type="title"/>
          </p:nvPr>
        </p:nvSpPr>
        <p:spPr/>
        <p:txBody>
          <a:bodyPr/>
          <a:p>
            <a:r>
              <a:rPr altLang="zh-CN" dirty="0" lang="en-US"/>
              <a:t>1G, 2G, 3G, 4G</a:t>
            </a:r>
            <a:endParaRPr altLang="en-US" dirty="0" lang="zh-CN"/>
          </a:p>
        </p:txBody>
      </p:sp>
      <p:pic>
        <p:nvPicPr>
          <p:cNvPr id="2097172" name="Picture 2"/>
          <p:cNvPicPr>
            <a:picLocks noChangeAspect="1" noChangeArrowheads="1"/>
          </p:cNvPicPr>
          <p:nvPr/>
        </p:nvPicPr>
        <p:blipFill>
          <a:blip xmlns:r="http://schemas.openxmlformats.org/officeDocument/2006/relationships" r:embed="rId1" cstate="print"/>
          <a:srcRect/>
          <a:stretch>
            <a:fillRect/>
          </a:stretch>
        </p:blipFill>
        <p:spPr bwMode="auto">
          <a:xfrm>
            <a:off x="366713" y="1325835"/>
            <a:ext cx="8410575" cy="5343525"/>
          </a:xfrm>
          <a:prstGeom prst="rect"/>
          <a:noFill/>
          <a:ln w="9525">
            <a:noFill/>
            <a:miter lim="800000"/>
            <a:headEnd/>
            <a:tailEnd/>
          </a:ln>
        </p:spPr>
      </p:pic>
      <p:sp>
        <p:nvSpPr>
          <p:cNvPr id="1048713" name="灯片编号占位符 2"/>
          <p:cNvSpPr>
            <a:spLocks noGrp="1"/>
          </p:cNvSpPr>
          <p:nvPr>
            <p:ph type="sldNum" sz="quarter" idx="12"/>
          </p:nvPr>
        </p:nvSpPr>
        <p:spPr/>
        <p:txBody>
          <a:bodyPr/>
          <a:p>
            <a:fld id="{91DCE0E6-95BE-4289-A6EC-F8686BFFE4EF}" type="slidenum">
              <a:rPr altLang="en-US" lang="zh-CN" smtClean="0"/>
              <a:t>18</a:t>
            </a:fld>
            <a:endParaRPr altLang="en-US" 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714" name="Title 1"/>
          <p:cNvSpPr>
            <a:spLocks noGrp="1"/>
          </p:cNvSpPr>
          <p:nvPr>
            <p:ph type="title"/>
          </p:nvPr>
        </p:nvSpPr>
        <p:spPr/>
        <p:txBody>
          <a:bodyPr/>
          <a:p>
            <a:pPr>
              <a:lnSpc>
                <a:spcPct val="80000"/>
              </a:lnSpc>
            </a:pPr>
            <a:r>
              <a:rPr dirty="0" lang="en-US"/>
              <a:t>4G/LTE Cellular </a:t>
            </a:r>
          </a:p>
        </p:txBody>
      </p:sp>
      <p:sp>
        <p:nvSpPr>
          <p:cNvPr id="1048715" name="Content Placeholder 2"/>
          <p:cNvSpPr>
            <a:spLocks noGrp="1"/>
          </p:cNvSpPr>
          <p:nvPr>
            <p:ph idx="1"/>
          </p:nvPr>
        </p:nvSpPr>
        <p:spPr>
          <a:xfrm>
            <a:off x="304800" y="1676400"/>
            <a:ext cx="8610600" cy="4114800"/>
          </a:xfrm>
        </p:spPr>
        <p:txBody>
          <a:bodyPr>
            <a:normAutofit fontScale="95833" lnSpcReduction="10000"/>
          </a:bodyPr>
          <a:p>
            <a:pPr>
              <a:lnSpc>
                <a:spcPct val="90000"/>
              </a:lnSpc>
            </a:pPr>
            <a:r>
              <a:rPr dirty="0" lang="en-US"/>
              <a:t>Much higher data rates than 3G (50-100 Mbps)</a:t>
            </a:r>
          </a:p>
          <a:p>
            <a:pPr lvl="1">
              <a:lnSpc>
                <a:spcPct val="90000"/>
              </a:lnSpc>
            </a:pPr>
            <a:r>
              <a:rPr dirty="0" lang="en-US"/>
              <a:t>3G systems has 384 Kbps peak rates</a:t>
            </a:r>
          </a:p>
          <a:p>
            <a:pPr>
              <a:lnSpc>
                <a:spcPct val="90000"/>
              </a:lnSpc>
            </a:pPr>
            <a:r>
              <a:rPr dirty="0" lang="en-US"/>
              <a:t>Greater spectral efficiency (bits/s/Hz)</a:t>
            </a:r>
          </a:p>
          <a:p>
            <a:pPr lvl="1">
              <a:lnSpc>
                <a:spcPct val="90000"/>
              </a:lnSpc>
            </a:pPr>
            <a:r>
              <a:rPr dirty="0" lang="en-US"/>
              <a:t>Through MIMO, adaptive techniques</a:t>
            </a:r>
          </a:p>
          <a:p>
            <a:pPr>
              <a:lnSpc>
                <a:spcPct val="90000"/>
              </a:lnSpc>
            </a:pPr>
            <a:r>
              <a:rPr dirty="0" lang="en-US"/>
              <a:t>Flexible use of up to 100 MHz of spectrum</a:t>
            </a:r>
          </a:p>
          <a:p>
            <a:pPr lvl="1">
              <a:lnSpc>
                <a:spcPct val="90000"/>
              </a:lnSpc>
            </a:pPr>
            <a:r>
              <a:rPr dirty="0" lang="en-US"/>
              <a:t>20 MHz spectrum allocation common</a:t>
            </a:r>
          </a:p>
          <a:p>
            <a:pPr>
              <a:lnSpc>
                <a:spcPct val="90000"/>
              </a:lnSpc>
            </a:pPr>
            <a:r>
              <a:rPr dirty="0" lang="en-US"/>
              <a:t>Low packet latency (&lt;5ms)</a:t>
            </a:r>
          </a:p>
          <a:p>
            <a:pPr>
              <a:lnSpc>
                <a:spcPct val="90000"/>
              </a:lnSpc>
            </a:pPr>
            <a:r>
              <a:rPr dirty="0" lang="en-US"/>
              <a:t>Reduced cost-per-bit</a:t>
            </a:r>
          </a:p>
          <a:p>
            <a:pPr>
              <a:lnSpc>
                <a:spcPct val="90000"/>
              </a:lnSpc>
            </a:pPr>
            <a:r>
              <a:rPr dirty="0" lang="en-US"/>
              <a:t>Support for multimedia</a:t>
            </a:r>
          </a:p>
          <a:p>
            <a:pPr>
              <a:lnSpc>
                <a:spcPct val="90000"/>
              </a:lnSpc>
            </a:pPr>
            <a:r>
              <a:rPr dirty="0" lang="en-US">
                <a:solidFill>
                  <a:srgbClr val="ED6C00"/>
                </a:solidFill>
              </a:rPr>
              <a:t>All IP network</a:t>
            </a:r>
          </a:p>
        </p:txBody>
      </p:sp>
      <p:sp>
        <p:nvSpPr>
          <p:cNvPr id="1048716" name="灯片编号占位符 1"/>
          <p:cNvSpPr>
            <a:spLocks noGrp="1"/>
          </p:cNvSpPr>
          <p:nvPr>
            <p:ph type="sldNum" sz="quarter" idx="12"/>
          </p:nvPr>
        </p:nvSpPr>
        <p:spPr/>
        <p:txBody>
          <a:bodyPr/>
          <a:p>
            <a:fld id="{91DCE0E6-95BE-4289-A6EC-F8686BFFE4EF}" type="slidenum">
              <a:rPr altLang="en-US" lang="zh-CN" smtClean="0"/>
              <a:t>19</a:t>
            </a:fld>
            <a:endParaRPr altLang="en-US" lang="zh-CN"/>
          </a:p>
        </p:txBody>
      </p:sp>
      <mc:AlternateContent xmlns:mc="http://schemas.openxmlformats.org/markup-compatibility/2006">
        <mc:Choice xmlns:p14="http://schemas.microsoft.com/office/powerpoint/2010/main" Requires="p14">
          <p:contentPart p14:bwMode="auto" r:id="rId1">
            <p14:nvContentPartPr>
              <p14:cNvPr id="1049252" name=""/>
              <p14:cNvContentPartPr/>
              <p14:nvPr/>
            </p14:nvContentPartPr>
            <p14:xfrm>
              <a:off x="3966660" y="2122473"/>
              <a:ext cx="293493" cy="321439"/>
            </p14:xfrm>
          </p:contentPart>
        </mc:Choice>
        <mc:Fallback>
          <p:sp>
            <p:nvSpPr>
              <p:cNvPr id="1049252" name=""/>
              <p:cNvSpPr/>
              <p:nvPr/>
            </p:nvSpPr>
            <p:spPr>
              <a:xfrm>
                <a:off x="3966660" y="2122473"/>
                <a:ext cx="293493" cy="321439"/>
              </a:xfrm>
            </p:spPr>
          </p:sp>
        </mc:Fallback>
      </mc:AlternateContent>
      <mc:AlternateContent xmlns:mc="http://schemas.openxmlformats.org/markup-compatibility/2006">
        <mc:Choice xmlns:p14="http://schemas.microsoft.com/office/powerpoint/2010/main" Requires="p14">
          <p:contentPart p14:bwMode="auto" r:id="rId2">
            <p14:nvContentPartPr>
              <p14:cNvPr id="1049253" name=""/>
              <p14:cNvContentPartPr/>
              <p14:nvPr/>
            </p14:nvContentPartPr>
            <p14:xfrm>
              <a:off x="4126819" y="1585757"/>
              <a:ext cx="535636" cy="514051"/>
            </p14:xfrm>
          </p:contentPart>
        </mc:Choice>
        <mc:Fallback>
          <p:sp>
            <p:nvSpPr>
              <p:cNvPr id="1049253" name=""/>
              <p:cNvSpPr/>
              <p:nvPr/>
            </p:nvSpPr>
            <p:spPr>
              <a:xfrm>
                <a:off x="4126819" y="1585757"/>
                <a:ext cx="535636" cy="514051"/>
              </a:xfrm>
            </p:spPr>
          </p:sp>
        </mc:Fallback>
      </mc:AlternateContent>
      <mc:AlternateContent xmlns:mc="http://schemas.openxmlformats.org/markup-compatibility/2006">
        <mc:Choice xmlns:p14="http://schemas.microsoft.com/office/powerpoint/2010/main" Requires="p14">
          <p:contentPart p14:bwMode="auto" r:id="rId3">
            <p14:nvContentPartPr>
              <p14:cNvPr id="1049261" name=""/>
              <p14:cNvContentPartPr/>
              <p14:nvPr/>
            </p14:nvContentPartPr>
            <p14:xfrm>
              <a:off x="4548779" y="1551144"/>
              <a:ext cx="107679" cy="140245"/>
            </p14:xfrm>
          </p:contentPart>
        </mc:Choice>
        <mc:Fallback>
          <p:sp>
            <p:nvSpPr>
              <p:cNvPr id="1049261" name=""/>
              <p:cNvSpPr/>
              <p:nvPr/>
            </p:nvSpPr>
            <p:spPr>
              <a:xfrm>
                <a:off x="4548779" y="1551144"/>
                <a:ext cx="107679" cy="140245"/>
              </a:xfrm>
            </p:spPr>
          </p:sp>
        </mc:Fallback>
      </mc:AlternateContent>
      <mc:AlternateContent xmlns:mc="http://schemas.openxmlformats.org/markup-compatibility/2006">
        <mc:Choice xmlns:p14="http://schemas.microsoft.com/office/powerpoint/2010/main" Requires="p14">
          <p:contentPart p14:bwMode="auto" r:id="rId4">
            <p14:nvContentPartPr>
              <p14:cNvPr id="1049262" name=""/>
              <p14:cNvContentPartPr/>
              <p14:nvPr/>
            </p14:nvContentPartPr>
            <p14:xfrm>
              <a:off x="4098398" y="2080483"/>
              <a:ext cx="40017" cy="45934"/>
            </p14:xfrm>
          </p:contentPart>
        </mc:Choice>
        <mc:Fallback>
          <p:sp>
            <p:nvSpPr>
              <p:cNvPr id="1049262" name=""/>
              <p:cNvSpPr/>
              <p:nvPr/>
            </p:nvSpPr>
            <p:spPr>
              <a:xfrm>
                <a:off x="4098398" y="2080483"/>
                <a:ext cx="40017" cy="45934"/>
              </a:xfrm>
            </p:spPr>
          </p:sp>
        </mc:Fallback>
      </mc:AlternateContent>
      <mc:AlternateContent xmlns:mc="http://schemas.openxmlformats.org/markup-compatibility/2006">
        <mc:Choice xmlns:p14="http://schemas.microsoft.com/office/powerpoint/2010/main" Requires="p14">
          <p:contentPart p14:bwMode="auto" r:id="rId5">
            <p14:nvContentPartPr>
              <p14:cNvPr id="1049263" name=""/>
              <p14:cNvContentPartPr/>
              <p14:nvPr/>
            </p14:nvContentPartPr>
            <p14:xfrm>
              <a:off x="4691669" y="1337083"/>
              <a:ext cx="35975" cy="377127"/>
            </p14:xfrm>
          </p:contentPart>
        </mc:Choice>
        <mc:Fallback>
          <p:sp>
            <p:nvSpPr>
              <p:cNvPr id="1049263" name=""/>
              <p:cNvSpPr/>
              <p:nvPr/>
            </p:nvSpPr>
            <p:spPr>
              <a:xfrm>
                <a:off x="4691669" y="1337083"/>
                <a:ext cx="35975" cy="377127"/>
              </a:xfrm>
            </p:spPr>
          </p:sp>
        </mc:Fallback>
      </mc:AlternateContent>
      <mc:AlternateContent xmlns:mc="http://schemas.openxmlformats.org/markup-compatibility/2006">
        <mc:Choice xmlns:p14="http://schemas.microsoft.com/office/powerpoint/2010/main" Requires="p14">
          <p:contentPart p14:bwMode="auto" r:id="rId6">
            <p14:nvContentPartPr>
              <p14:cNvPr id="1049264" name=""/>
              <p14:cNvContentPartPr/>
              <p14:nvPr/>
            </p14:nvContentPartPr>
            <p14:xfrm>
              <a:off x="4684064" y="1549536"/>
              <a:ext cx="137597" cy="147026"/>
            </p14:xfrm>
          </p:contentPart>
        </mc:Choice>
        <mc:Fallback>
          <p:sp>
            <p:nvSpPr>
              <p:cNvPr id="1049264" name=""/>
              <p:cNvSpPr/>
              <p:nvPr/>
            </p:nvSpPr>
            <p:spPr>
              <a:xfrm>
                <a:off x="4684064" y="1549536"/>
                <a:ext cx="137597" cy="147026"/>
              </a:xfrm>
            </p:spPr>
          </p:sp>
        </mc:Fallback>
      </mc:AlternateContent>
      <mc:AlternateContent xmlns:mc="http://schemas.openxmlformats.org/markup-compatibility/2006">
        <mc:Choice xmlns:p14="http://schemas.microsoft.com/office/powerpoint/2010/main" Requires="p14">
          <p:contentPart p14:bwMode="auto" r:id="rId7">
            <p14:nvContentPartPr>
              <p14:cNvPr id="1049265" name=""/>
              <p14:cNvContentPartPr/>
              <p14:nvPr/>
            </p14:nvContentPartPr>
            <p14:xfrm>
              <a:off x="4839319" y="1541936"/>
              <a:ext cx="2381" cy="169878"/>
            </p14:xfrm>
          </p:contentPart>
        </mc:Choice>
        <mc:Fallback>
          <p:sp>
            <p:nvSpPr>
              <p:cNvPr id="1049265" name=""/>
              <p:cNvSpPr/>
              <p:nvPr/>
            </p:nvSpPr>
            <p:spPr>
              <a:xfrm>
                <a:off x="4839319" y="1541936"/>
                <a:ext cx="2381" cy="169878"/>
              </a:xfrm>
            </p:spPr>
          </p:sp>
        </mc:Fallback>
      </mc:AlternateContent>
      <mc:AlternateContent xmlns:mc="http://schemas.openxmlformats.org/markup-compatibility/2006">
        <mc:Choice xmlns:p14="http://schemas.microsoft.com/office/powerpoint/2010/main" Requires="p14">
          <p:contentPart p14:bwMode="auto" r:id="rId8">
            <p14:nvContentPartPr>
              <p14:cNvPr id="1049266" name=""/>
              <p14:cNvContentPartPr/>
              <p14:nvPr/>
            </p14:nvContentPartPr>
            <p14:xfrm>
              <a:off x="4812262" y="1415030"/>
              <a:ext cx="53931" cy="101027"/>
            </p14:xfrm>
          </p:contentPart>
        </mc:Choice>
        <mc:Fallback>
          <p:sp>
            <p:nvSpPr>
              <p:cNvPr id="1049266" name=""/>
              <p:cNvSpPr/>
              <p:nvPr/>
            </p:nvSpPr>
            <p:spPr>
              <a:xfrm>
                <a:off x="4812262" y="1415030"/>
                <a:ext cx="53931" cy="101027"/>
              </a:xfrm>
            </p:spPr>
          </p:sp>
        </mc:Fallback>
      </mc:AlternateContent>
      <mc:AlternateContent xmlns:mc="http://schemas.openxmlformats.org/markup-compatibility/2006">
        <mc:Choice xmlns:p14="http://schemas.microsoft.com/office/powerpoint/2010/main" Requires="p14">
          <p:contentPart p14:bwMode="auto" r:id="rId9">
            <p14:nvContentPartPr>
              <p14:cNvPr id="1049267" name=""/>
              <p14:cNvContentPartPr/>
              <p14:nvPr/>
            </p14:nvContentPartPr>
            <p14:xfrm>
              <a:off x="4872174" y="1556934"/>
              <a:ext cx="81134" cy="8192"/>
            </p14:xfrm>
          </p:contentPart>
        </mc:Choice>
        <mc:Fallback>
          <p:sp>
            <p:nvSpPr>
              <p:cNvPr id="1049267" name=""/>
              <p:cNvSpPr/>
              <p:nvPr/>
            </p:nvSpPr>
            <p:spPr>
              <a:xfrm>
                <a:off x="4872174" y="1556934"/>
                <a:ext cx="81134" cy="8192"/>
              </a:xfrm>
            </p:spPr>
          </p:sp>
        </mc:Fallback>
      </mc:AlternateContent>
      <mc:AlternateContent xmlns:mc="http://schemas.openxmlformats.org/markup-compatibility/2006">
        <mc:Choice xmlns:p14="http://schemas.microsoft.com/office/powerpoint/2010/main" Requires="p14">
          <p:contentPart p14:bwMode="auto" r:id="rId10">
            <p14:nvContentPartPr>
              <p14:cNvPr id="1049268" name=""/>
              <p14:cNvContentPartPr/>
              <p14:nvPr/>
            </p14:nvContentPartPr>
            <p14:xfrm>
              <a:off x="4891706" y="1474296"/>
              <a:ext cx="126261" cy="187322"/>
            </p14:xfrm>
          </p:contentPart>
        </mc:Choice>
        <mc:Fallback>
          <p:sp>
            <p:nvSpPr>
              <p:cNvPr id="1049268" name=""/>
              <p:cNvSpPr/>
              <p:nvPr/>
            </p:nvSpPr>
            <p:spPr>
              <a:xfrm>
                <a:off x="4891706" y="1474296"/>
                <a:ext cx="126261" cy="187322"/>
              </a:xfrm>
            </p:spPr>
          </p:sp>
        </mc:Fallback>
      </mc:AlternateContent>
      <mc:AlternateContent xmlns:mc="http://schemas.openxmlformats.org/markup-compatibility/2006">
        <mc:Choice xmlns:p14="http://schemas.microsoft.com/office/powerpoint/2010/main" Requires="p14">
          <p:contentPart p14:bwMode="auto" r:id="rId11">
            <p14:nvContentPartPr>
              <p14:cNvPr id="1049269" name=""/>
              <p14:cNvContentPartPr/>
              <p14:nvPr/>
            </p14:nvContentPartPr>
            <p14:xfrm>
              <a:off x="5761074" y="1301571"/>
              <a:ext cx="35279" cy="348514"/>
            </p14:xfrm>
          </p:contentPart>
        </mc:Choice>
        <mc:Fallback>
          <p:sp>
            <p:nvSpPr>
              <p:cNvPr id="1049269" name=""/>
              <p:cNvSpPr/>
              <p:nvPr/>
            </p:nvSpPr>
            <p:spPr>
              <a:xfrm>
                <a:off x="5761074" y="1301571"/>
                <a:ext cx="35279" cy="348514"/>
              </a:xfrm>
            </p:spPr>
          </p:sp>
        </mc:Fallback>
      </mc:AlternateContent>
      <mc:AlternateContent xmlns:mc="http://schemas.openxmlformats.org/markup-compatibility/2006">
        <mc:Choice xmlns:p14="http://schemas.microsoft.com/office/powerpoint/2010/main" Requires="p14">
          <p:contentPart p14:bwMode="auto" r:id="rId12">
            <p14:nvContentPartPr>
              <p14:cNvPr id="1049270" name=""/>
              <p14:cNvContentPartPr/>
              <p14:nvPr/>
            </p14:nvContentPartPr>
            <p14:xfrm>
              <a:off x="5695191" y="1302321"/>
              <a:ext cx="283719" cy="334114"/>
            </p14:xfrm>
          </p:contentPart>
        </mc:Choice>
        <mc:Fallback>
          <p:sp>
            <p:nvSpPr>
              <p:cNvPr id="1049270" name=""/>
              <p:cNvSpPr/>
              <p:nvPr/>
            </p:nvSpPr>
            <p:spPr>
              <a:xfrm>
                <a:off x="5695191" y="1302321"/>
                <a:ext cx="283719" cy="334114"/>
              </a:xfrm>
            </p:spPr>
          </p:sp>
        </mc:Fallback>
      </mc:AlternateContent>
      <mc:AlternateContent xmlns:mc="http://schemas.openxmlformats.org/markup-compatibility/2006">
        <mc:Choice xmlns:p14="http://schemas.microsoft.com/office/powerpoint/2010/main" Requires="p14">
          <p:contentPart p14:bwMode="auto" r:id="rId13">
            <p14:nvContentPartPr>
              <p14:cNvPr id="1049271" name=""/>
              <p14:cNvContentPartPr/>
              <p14:nvPr/>
            </p14:nvContentPartPr>
            <p14:xfrm>
              <a:off x="6027248" y="1436964"/>
              <a:ext cx="196259" cy="56577"/>
            </p14:xfrm>
          </p:contentPart>
        </mc:Choice>
        <mc:Fallback>
          <p:sp>
            <p:nvSpPr>
              <p:cNvPr id="1049271" name=""/>
              <p:cNvSpPr/>
              <p:nvPr/>
            </p:nvSpPr>
            <p:spPr>
              <a:xfrm>
                <a:off x="6027248" y="1436964"/>
                <a:ext cx="196259" cy="56577"/>
              </a:xfrm>
            </p:spPr>
          </p:sp>
        </mc:Fallback>
      </mc:AlternateContent>
      <mc:AlternateContent xmlns:mc="http://schemas.openxmlformats.org/markup-compatibility/2006">
        <mc:Choice xmlns:p14="http://schemas.microsoft.com/office/powerpoint/2010/main" Requires="p14">
          <p:contentPart p14:bwMode="auto" r:id="rId14">
            <p14:nvContentPartPr>
              <p14:cNvPr id="1049272" name=""/>
              <p14:cNvContentPartPr/>
              <p14:nvPr/>
            </p14:nvContentPartPr>
            <p14:xfrm>
              <a:off x="6150180" y="1373721"/>
              <a:ext cx="132584" cy="193383"/>
            </p14:xfrm>
          </p:contentPart>
        </mc:Choice>
        <mc:Fallback>
          <p:sp>
            <p:nvSpPr>
              <p:cNvPr id="1049272" name=""/>
              <p:cNvSpPr/>
              <p:nvPr/>
            </p:nvSpPr>
            <p:spPr>
              <a:xfrm>
                <a:off x="6150180" y="1373721"/>
                <a:ext cx="132584" cy="193383"/>
              </a:xfrm>
            </p:spPr>
          </p:sp>
        </mc:Fallback>
      </mc:AlternateContent>
      <mc:AlternateContent xmlns:mc="http://schemas.openxmlformats.org/markup-compatibility/2006">
        <mc:Choice xmlns:p14="http://schemas.microsoft.com/office/powerpoint/2010/main" Requires="p14">
          <p:contentPart p14:bwMode="auto" r:id="rId15">
            <p14:nvContentPartPr>
              <p14:cNvPr id="1049273" name=""/>
              <p14:cNvContentPartPr/>
              <p14:nvPr/>
            </p14:nvContentPartPr>
            <p14:xfrm>
              <a:off x="6445300" y="1259699"/>
              <a:ext cx="18376" cy="316021"/>
            </p14:xfrm>
          </p:contentPart>
        </mc:Choice>
        <mc:Fallback>
          <p:sp>
            <p:nvSpPr>
              <p:cNvPr id="1049273" name=""/>
              <p:cNvSpPr/>
              <p:nvPr/>
            </p:nvSpPr>
            <p:spPr>
              <a:xfrm>
                <a:off x="6445300" y="1259699"/>
                <a:ext cx="18376" cy="316021"/>
              </a:xfrm>
            </p:spPr>
          </p:sp>
        </mc:Fallback>
      </mc:AlternateContent>
      <mc:AlternateContent xmlns:mc="http://schemas.openxmlformats.org/markup-compatibility/2006">
        <mc:Choice xmlns:p14="http://schemas.microsoft.com/office/powerpoint/2010/main" Requires="p14">
          <p:contentPart p14:bwMode="auto" r:id="rId16">
            <p14:nvContentPartPr>
              <p14:cNvPr id="1049274" name=""/>
              <p14:cNvContentPartPr/>
              <p14:nvPr/>
            </p14:nvContentPartPr>
            <p14:xfrm>
              <a:off x="6431423" y="1402303"/>
              <a:ext cx="103654" cy="165816"/>
            </p14:xfrm>
          </p:contentPart>
        </mc:Choice>
        <mc:Fallback>
          <p:sp>
            <p:nvSpPr>
              <p:cNvPr id="1049274" name=""/>
              <p:cNvSpPr/>
              <p:nvPr/>
            </p:nvSpPr>
            <p:spPr>
              <a:xfrm>
                <a:off x="6431423" y="1402303"/>
                <a:ext cx="103654" cy="165816"/>
              </a:xfrm>
            </p:spPr>
          </p:sp>
        </mc:Fallback>
      </mc:AlternateContent>
      <mc:AlternateContent xmlns:mc="http://schemas.openxmlformats.org/markup-compatibility/2006">
        <mc:Choice xmlns:p14="http://schemas.microsoft.com/office/powerpoint/2010/main" Requires="p14">
          <p:contentPart p14:bwMode="auto" r:id="rId17">
            <p14:nvContentPartPr>
              <p14:cNvPr id="1049275" name=""/>
              <p14:cNvContentPartPr/>
              <p14:nvPr/>
            </p14:nvContentPartPr>
            <p14:xfrm>
              <a:off x="6507997" y="1382966"/>
              <a:ext cx="162775" cy="381639"/>
            </p14:xfrm>
          </p:contentPart>
        </mc:Choice>
        <mc:Fallback>
          <p:sp>
            <p:nvSpPr>
              <p:cNvPr id="1049275" name=""/>
              <p:cNvSpPr/>
              <p:nvPr/>
            </p:nvSpPr>
            <p:spPr>
              <a:xfrm>
                <a:off x="6507997" y="1382966"/>
                <a:ext cx="162775" cy="381639"/>
              </a:xfrm>
            </p:spPr>
          </p:sp>
        </mc:Fallback>
      </mc:AlternateContent>
      <mc:AlternateContent xmlns:mc="http://schemas.openxmlformats.org/markup-compatibility/2006">
        <mc:Choice xmlns:p14="http://schemas.microsoft.com/office/powerpoint/2010/main" Requires="p14">
          <p:contentPart p14:bwMode="auto" r:id="rId18">
            <p14:nvContentPartPr>
              <p14:cNvPr id="1049276" name=""/>
              <p14:cNvContentPartPr/>
              <p14:nvPr/>
            </p14:nvContentPartPr>
            <p14:xfrm>
              <a:off x="6674682" y="1382740"/>
              <a:ext cx="78638" cy="16753"/>
            </p14:xfrm>
          </p:contentPart>
        </mc:Choice>
        <mc:Fallback>
          <p:sp>
            <p:nvSpPr>
              <p:cNvPr id="1049276" name=""/>
              <p:cNvSpPr/>
              <p:nvPr/>
            </p:nvSpPr>
            <p:spPr>
              <a:xfrm>
                <a:off x="6674682" y="1382740"/>
                <a:ext cx="78638" cy="16753"/>
              </a:xfrm>
            </p:spPr>
          </p:sp>
        </mc:Fallback>
      </mc:AlternateContent>
      <mc:AlternateContent xmlns:mc="http://schemas.openxmlformats.org/markup-compatibility/2006">
        <mc:Choice xmlns:p14="http://schemas.microsoft.com/office/powerpoint/2010/main" Requires="p14">
          <p:contentPart p14:bwMode="auto" r:id="rId19">
            <p14:nvContentPartPr>
              <p14:cNvPr id="1049277" name=""/>
              <p14:cNvContentPartPr/>
              <p14:nvPr/>
            </p14:nvContentPartPr>
            <p14:xfrm>
              <a:off x="6693718" y="1358261"/>
              <a:ext cx="55645" cy="214087"/>
            </p14:xfrm>
          </p:contentPart>
        </mc:Choice>
        <mc:Fallback>
          <p:sp>
            <p:nvSpPr>
              <p:cNvPr id="1049277" name=""/>
              <p:cNvSpPr/>
              <p:nvPr/>
            </p:nvSpPr>
            <p:spPr>
              <a:xfrm>
                <a:off x="6693718" y="1358261"/>
                <a:ext cx="55645" cy="214087"/>
              </a:xfrm>
            </p:spPr>
          </p:sp>
        </mc:Fallback>
      </mc:AlternateContent>
      <mc:AlternateContent xmlns:mc="http://schemas.openxmlformats.org/markup-compatibility/2006">
        <mc:Choice xmlns:p14="http://schemas.microsoft.com/office/powerpoint/2010/main" Requires="p14">
          <p:contentPart p14:bwMode="auto" r:id="rId20">
            <p14:nvContentPartPr>
              <p14:cNvPr id="1049278" name=""/>
              <p14:cNvContentPartPr/>
              <p14:nvPr/>
            </p14:nvContentPartPr>
            <p14:xfrm>
              <a:off x="6671461" y="1390461"/>
              <a:ext cx="70297" cy="4654"/>
            </p14:xfrm>
          </p:contentPart>
        </mc:Choice>
        <mc:Fallback>
          <p:sp>
            <p:nvSpPr>
              <p:cNvPr id="1049278" name=""/>
              <p:cNvSpPr/>
              <p:nvPr/>
            </p:nvSpPr>
            <p:spPr>
              <a:xfrm>
                <a:off x="6671461" y="1390461"/>
                <a:ext cx="70297" cy="4654"/>
              </a:xfrm>
            </p:spPr>
          </p:sp>
        </mc:Fallback>
      </mc:AlternateContent>
      <mc:AlternateContent xmlns:mc="http://schemas.openxmlformats.org/markup-compatibility/2006">
        <mc:Choice xmlns:p14="http://schemas.microsoft.com/office/powerpoint/2010/main" Requires="p14">
          <p:contentPart p14:bwMode="auto" r:id="rId21">
            <p14:nvContentPartPr>
              <p14:cNvPr id="1049279" name=""/>
              <p14:cNvContentPartPr/>
              <p14:nvPr/>
            </p14:nvContentPartPr>
            <p14:xfrm>
              <a:off x="6696748" y="1329272"/>
              <a:ext cx="7717" cy="100992"/>
            </p14:xfrm>
          </p:contentPart>
        </mc:Choice>
        <mc:Fallback>
          <p:sp>
            <p:nvSpPr>
              <p:cNvPr id="1049279" name=""/>
              <p:cNvSpPr/>
              <p:nvPr/>
            </p:nvSpPr>
            <p:spPr>
              <a:xfrm>
                <a:off x="6696748" y="1329272"/>
                <a:ext cx="7717" cy="100992"/>
              </a:xfrm>
            </p:spPr>
          </p:sp>
        </mc:Fallback>
      </mc:AlternateContent>
      <mc:AlternateContent xmlns:mc="http://schemas.openxmlformats.org/markup-compatibility/2006">
        <mc:Choice xmlns:p14="http://schemas.microsoft.com/office/powerpoint/2010/main" Requires="p14">
          <p:contentPart p14:bwMode="auto" r:id="rId22">
            <p14:nvContentPartPr>
              <p14:cNvPr id="1049280" name=""/>
              <p14:cNvContentPartPr/>
              <p14:nvPr/>
            </p14:nvContentPartPr>
            <p14:xfrm>
              <a:off x="6662442" y="1378377"/>
              <a:ext cx="71373" cy="26909"/>
            </p14:xfrm>
          </p:contentPart>
        </mc:Choice>
        <mc:Fallback>
          <p:sp>
            <p:nvSpPr>
              <p:cNvPr id="1049280" name=""/>
              <p:cNvSpPr/>
              <p:nvPr/>
            </p:nvSpPr>
            <p:spPr>
              <a:xfrm>
                <a:off x="6662442" y="1378377"/>
                <a:ext cx="71373" cy="26909"/>
              </a:xfrm>
            </p:spPr>
          </p:sp>
        </mc:Fallback>
      </mc:AlternateContent>
      <mc:AlternateContent xmlns:mc="http://schemas.openxmlformats.org/markup-compatibility/2006">
        <mc:Choice xmlns:p14="http://schemas.microsoft.com/office/powerpoint/2010/main" Requires="p14">
          <p:contentPart p14:bwMode="auto" r:id="rId23">
            <p14:nvContentPartPr>
              <p14:cNvPr id="1049281" name=""/>
              <p14:cNvContentPartPr/>
              <p14:nvPr/>
            </p14:nvContentPartPr>
            <p14:xfrm>
              <a:off x="6703645" y="1322830"/>
              <a:ext cx="4536" cy="68238"/>
            </p14:xfrm>
          </p:contentPart>
        </mc:Choice>
        <mc:Fallback>
          <p:sp>
            <p:nvSpPr>
              <p:cNvPr id="1049281" name=""/>
              <p:cNvSpPr/>
              <p:nvPr/>
            </p:nvSpPr>
            <p:spPr>
              <a:xfrm>
                <a:off x="6703645" y="1322830"/>
                <a:ext cx="4536" cy="68238"/>
              </a:xfrm>
            </p:spPr>
          </p:sp>
        </mc:Fallback>
      </mc:AlternateContent>
      <mc:AlternateContent xmlns:mc="http://schemas.openxmlformats.org/markup-compatibility/2006">
        <mc:Choice xmlns:p14="http://schemas.microsoft.com/office/powerpoint/2010/main" Requires="p14">
          <p:contentPart p14:bwMode="auto" r:id="rId24">
            <p14:nvContentPartPr>
              <p14:cNvPr id="1049282" name=""/>
              <p14:cNvContentPartPr/>
              <p14:nvPr/>
            </p14:nvContentPartPr>
            <p14:xfrm>
              <a:off x="6776468" y="1372035"/>
              <a:ext cx="152679" cy="168312"/>
            </p14:xfrm>
          </p:contentPart>
        </mc:Choice>
        <mc:Fallback>
          <p:sp>
            <p:nvSpPr>
              <p:cNvPr id="1049282" name=""/>
              <p:cNvSpPr/>
              <p:nvPr/>
            </p:nvSpPr>
            <p:spPr>
              <a:xfrm>
                <a:off x="6776468" y="1372035"/>
                <a:ext cx="152679" cy="168312"/>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594" name="副标题 2"/>
          <p:cNvSpPr>
            <a:spLocks noGrp="1"/>
          </p:cNvSpPr>
          <p:nvPr>
            <p:ph type="subTitle" idx="1"/>
          </p:nvPr>
        </p:nvSpPr>
        <p:spPr>
          <a:xfrm>
            <a:off x="1371600" y="4169246"/>
            <a:ext cx="6400800" cy="1752600"/>
          </a:xfrm>
        </p:spPr>
        <p:txBody>
          <a:bodyPr/>
          <a:p>
            <a:endParaRPr altLang="en-US" dirty="0" lang="zh-CN"/>
          </a:p>
        </p:txBody>
      </p:sp>
      <p:pic>
        <p:nvPicPr>
          <p:cNvPr id="2097152" name="Picture 2"/>
          <p:cNvPicPr>
            <a:picLocks noChangeAspect="1" noChangeArrowheads="1"/>
          </p:cNvPicPr>
          <p:nvPr/>
        </p:nvPicPr>
        <p:blipFill>
          <a:blip xmlns:r="http://schemas.openxmlformats.org/officeDocument/2006/relationships" r:embed="rId1" cstate="print"/>
          <a:srcRect/>
          <a:stretch>
            <a:fillRect/>
          </a:stretch>
        </p:blipFill>
        <p:spPr bwMode="auto">
          <a:xfrm>
            <a:off x="266700" y="1330796"/>
            <a:ext cx="8610600" cy="4762500"/>
          </a:xfrm>
          <a:prstGeom prst="rect"/>
          <a:noFill/>
          <a:ln w="9525">
            <a:noFill/>
            <a:miter lim="800000"/>
            <a:headEnd/>
            <a:tailEnd/>
          </a:ln>
        </p:spPr>
      </p:pic>
      <p:sp>
        <p:nvSpPr>
          <p:cNvPr id="1048595" name="TextBox 5"/>
          <p:cNvSpPr txBox="1"/>
          <p:nvPr/>
        </p:nvSpPr>
        <p:spPr>
          <a:xfrm>
            <a:off x="3059832" y="5718978"/>
            <a:ext cx="2952328" cy="369332"/>
          </a:xfrm>
          <a:prstGeom prst="rect"/>
          <a:solidFill>
            <a:schemeClr val="bg1"/>
          </a:solidFill>
        </p:spPr>
        <p:txBody>
          <a:bodyPr rtlCol="0" wrap="square">
            <a:spAutoFit/>
          </a:bodyPr>
          <a:p>
            <a:endParaRPr altLang="en-US" dirty="0" lang="zh-CN"/>
          </a:p>
        </p:txBody>
      </p:sp>
      <p:sp>
        <p:nvSpPr>
          <p:cNvPr id="1048596" name="Title 3"/>
          <p:cNvSpPr>
            <a:spLocks noGrp="1"/>
          </p:cNvSpPr>
          <p:nvPr>
            <p:ph type="ctrTitle"/>
          </p:nvPr>
        </p:nvSpPr>
        <p:spPr>
          <a:xfrm>
            <a:off x="685800" y="0"/>
            <a:ext cx="7772400" cy="1470025"/>
          </a:xfrm>
        </p:spPr>
        <p:txBody>
          <a:bodyPr/>
          <a:p>
            <a:r>
              <a:rPr altLang="zh-CN" dirty="0" lang="en-US"/>
              <a:t>This is a wireless world!</a:t>
            </a:r>
            <a:endParaRPr altLang="en-US" dirty="0" 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pic>
        <p:nvPicPr>
          <p:cNvPr id="2097173" name="Picture 2"/>
          <p:cNvPicPr>
            <a:picLocks noChangeAspect="1" noChangeArrowheads="1"/>
          </p:cNvPicPr>
          <p:nvPr/>
        </p:nvPicPr>
        <p:blipFill>
          <a:blip xmlns:r="http://schemas.openxmlformats.org/officeDocument/2006/relationships" r:embed="rId1" cstate="print"/>
          <a:srcRect/>
          <a:stretch>
            <a:fillRect/>
          </a:stretch>
        </p:blipFill>
        <p:spPr bwMode="auto">
          <a:xfrm>
            <a:off x="471488" y="1289645"/>
            <a:ext cx="8201025" cy="5019675"/>
          </a:xfrm>
          <a:prstGeom prst="rect"/>
          <a:noFill/>
          <a:ln w="9525">
            <a:noFill/>
            <a:miter lim="800000"/>
            <a:headEnd/>
            <a:tailEnd/>
          </a:ln>
        </p:spPr>
      </p:pic>
      <p:sp>
        <p:nvSpPr>
          <p:cNvPr id="1048717" name="标题 2"/>
          <p:cNvSpPr>
            <a:spLocks noGrp="1"/>
          </p:cNvSpPr>
          <p:nvPr>
            <p:ph type="title"/>
          </p:nvPr>
        </p:nvSpPr>
        <p:spPr/>
        <p:txBody>
          <a:bodyPr/>
          <a:p>
            <a:r>
              <a:rPr altLang="zh-CN" dirty="0" lang="en-US"/>
              <a:t>Wireless Local Area Network (</a:t>
            </a:r>
            <a:r>
              <a:rPr altLang="zh-CN" dirty="0" lang="en-US" err="1"/>
              <a:t>WiFi</a:t>
            </a:r>
            <a:r>
              <a:rPr altLang="zh-CN" dirty="0" lang="en-US"/>
              <a:t>)</a:t>
            </a:r>
            <a:endParaRPr altLang="en-US" dirty="0" lang="zh-CN"/>
          </a:p>
        </p:txBody>
      </p:sp>
      <p:sp>
        <p:nvSpPr>
          <p:cNvPr id="1048718" name="灯片编号占位符 1"/>
          <p:cNvSpPr>
            <a:spLocks noGrp="1"/>
          </p:cNvSpPr>
          <p:nvPr>
            <p:ph type="sldNum" sz="quarter" idx="12"/>
          </p:nvPr>
        </p:nvSpPr>
        <p:spPr/>
        <p:txBody>
          <a:bodyPr/>
          <a:p>
            <a:fld id="{91DCE0E6-95BE-4289-A6EC-F8686BFFE4EF}" type="slidenum">
              <a:rPr altLang="en-US" lang="zh-CN" smtClean="0"/>
              <a:t>20</a:t>
            </a:fld>
            <a:endParaRPr altLang="en-US" lang="zh-CN"/>
          </a:p>
        </p:txBody>
      </p:sp>
      <mc:AlternateContent xmlns:mc="http://schemas.openxmlformats.org/markup-compatibility/2006">
        <mc:Choice xmlns:p14="http://schemas.microsoft.com/office/powerpoint/2010/main" Requires="p14">
          <p:contentPart p14:bwMode="auto" r:id="rId2">
            <p14:nvContentPartPr>
              <p14:cNvPr id="1049283" name=""/>
              <p14:cNvContentPartPr/>
              <p14:nvPr/>
            </p14:nvContentPartPr>
            <p14:xfrm>
              <a:off x="1009665" y="211370"/>
              <a:ext cx="175553" cy="53196"/>
            </p14:xfrm>
          </p:contentPart>
        </mc:Choice>
        <mc:Fallback>
          <p:sp>
            <p:nvSpPr>
              <p:cNvPr id="1049283" name=""/>
              <p:cNvSpPr/>
              <p:nvPr/>
            </p:nvSpPr>
            <p:spPr>
              <a:xfrm>
                <a:off x="1009665" y="211370"/>
                <a:ext cx="175553" cy="53196"/>
              </a:xfrm>
            </p:spPr>
          </p:sp>
        </mc:Fallback>
      </mc:AlternateContent>
      <mc:AlternateContent xmlns:mc="http://schemas.openxmlformats.org/markup-compatibility/2006">
        <mc:Choice xmlns:p14="http://schemas.microsoft.com/office/powerpoint/2010/main" Requires="p14">
          <p:contentPart p14:bwMode="auto" r:id="rId3">
            <p14:nvContentPartPr>
              <p14:cNvPr id="1049284" name=""/>
              <p14:cNvContentPartPr/>
              <p14:nvPr/>
            </p14:nvContentPartPr>
            <p14:xfrm>
              <a:off x="1122874" y="264567"/>
              <a:ext cx="14131" cy="194474"/>
            </p14:xfrm>
          </p:contentPart>
        </mc:Choice>
        <mc:Fallback>
          <p:sp>
            <p:nvSpPr>
              <p:cNvPr id="1049284" name=""/>
              <p:cNvSpPr/>
              <p:nvPr/>
            </p:nvSpPr>
            <p:spPr>
              <a:xfrm>
                <a:off x="1122874" y="264567"/>
                <a:ext cx="14131" cy="194474"/>
              </a:xfrm>
            </p:spPr>
          </p:sp>
        </mc:Fallback>
      </mc:AlternateContent>
      <mc:AlternateContent xmlns:mc="http://schemas.openxmlformats.org/markup-compatibility/2006">
        <mc:Choice xmlns:p14="http://schemas.microsoft.com/office/powerpoint/2010/main" Requires="p14">
          <p:contentPart p14:bwMode="auto" r:id="rId4">
            <p14:nvContentPartPr>
              <p14:cNvPr id="1049285" name=""/>
              <p14:cNvContentPartPr/>
              <p14:nvPr/>
            </p14:nvContentPartPr>
            <p14:xfrm>
              <a:off x="1041103" y="457863"/>
              <a:ext cx="150295" cy="16710"/>
            </p14:xfrm>
          </p:contentPart>
        </mc:Choice>
        <mc:Fallback>
          <p:sp>
            <p:nvSpPr>
              <p:cNvPr id="1049285" name=""/>
              <p:cNvSpPr/>
              <p:nvPr/>
            </p:nvSpPr>
            <p:spPr>
              <a:xfrm>
                <a:off x="1041103" y="457863"/>
                <a:ext cx="150295" cy="16710"/>
              </a:xfrm>
            </p:spPr>
          </p:sp>
        </mc:Fallback>
      </mc:AlternateContent>
      <mc:AlternateContent xmlns:mc="http://schemas.openxmlformats.org/markup-compatibility/2006">
        <mc:Choice xmlns:p14="http://schemas.microsoft.com/office/powerpoint/2010/main" Requires="p14">
          <p:contentPart p14:bwMode="auto" r:id="rId5">
            <p14:nvContentPartPr>
              <p14:cNvPr id="1049286" name=""/>
              <p14:cNvContentPartPr/>
              <p14:nvPr/>
            </p14:nvContentPartPr>
            <p14:xfrm>
              <a:off x="1204862" y="227050"/>
              <a:ext cx="181095" cy="31719"/>
            </p14:xfrm>
          </p:contentPart>
        </mc:Choice>
        <mc:Fallback>
          <p:sp>
            <p:nvSpPr>
              <p:cNvPr id="1049286" name=""/>
              <p:cNvSpPr/>
              <p:nvPr/>
            </p:nvSpPr>
            <p:spPr>
              <a:xfrm>
                <a:off x="1204862" y="227050"/>
                <a:ext cx="181095" cy="31719"/>
              </a:xfrm>
            </p:spPr>
          </p:sp>
        </mc:Fallback>
      </mc:AlternateContent>
      <mc:AlternateContent xmlns:mc="http://schemas.openxmlformats.org/markup-compatibility/2006">
        <mc:Choice xmlns:p14="http://schemas.microsoft.com/office/powerpoint/2010/main" Requires="p14">
          <p:contentPart p14:bwMode="auto" r:id="rId6">
            <p14:nvContentPartPr>
              <p14:cNvPr id="1049287" name=""/>
              <p14:cNvContentPartPr/>
              <p14:nvPr/>
            </p14:nvContentPartPr>
            <p14:xfrm>
              <a:off x="1246249" y="258125"/>
              <a:ext cx="35623" cy="237107"/>
            </p14:xfrm>
          </p:contentPart>
        </mc:Choice>
        <mc:Fallback>
          <p:sp>
            <p:nvSpPr>
              <p:cNvPr id="1049287" name=""/>
              <p:cNvSpPr/>
              <p:nvPr/>
            </p:nvSpPr>
            <p:spPr>
              <a:xfrm>
                <a:off x="1246249" y="258125"/>
                <a:ext cx="35623" cy="237107"/>
              </a:xfrm>
            </p:spPr>
          </p:sp>
        </mc:Fallback>
      </mc:AlternateContent>
      <mc:AlternateContent xmlns:mc="http://schemas.openxmlformats.org/markup-compatibility/2006">
        <mc:Choice xmlns:p14="http://schemas.microsoft.com/office/powerpoint/2010/main" Requires="p14">
          <p:contentPart p14:bwMode="auto" r:id="rId7">
            <p14:nvContentPartPr>
              <p14:cNvPr id="1049288" name=""/>
              <p14:cNvContentPartPr/>
              <p14:nvPr/>
            </p14:nvContentPartPr>
            <p14:xfrm>
              <a:off x="1254466" y="323973"/>
              <a:ext cx="131597" cy="20474"/>
            </p14:xfrm>
          </p:contentPart>
        </mc:Choice>
        <mc:Fallback>
          <p:sp>
            <p:nvSpPr>
              <p:cNvPr id="1049288" name=""/>
              <p:cNvSpPr/>
              <p:nvPr/>
            </p:nvSpPr>
            <p:spPr>
              <a:xfrm>
                <a:off x="1254466" y="323973"/>
                <a:ext cx="131597" cy="20474"/>
              </a:xfrm>
            </p:spPr>
          </p:sp>
        </mc:Fallback>
      </mc:AlternateContent>
      <mc:AlternateContent xmlns:mc="http://schemas.openxmlformats.org/markup-compatibility/2006">
        <mc:Choice xmlns:p14="http://schemas.microsoft.com/office/powerpoint/2010/main" Requires="p14">
          <p:contentPart p14:bwMode="auto" r:id="rId8">
            <p14:nvContentPartPr>
              <p14:cNvPr id="1049289" name=""/>
              <p14:cNvContentPartPr/>
              <p14:nvPr/>
            </p14:nvContentPartPr>
            <p14:xfrm>
              <a:off x="1211948" y="473871"/>
              <a:ext cx="195792" cy="10365"/>
            </p14:xfrm>
          </p:contentPart>
        </mc:Choice>
        <mc:Fallback>
          <p:sp>
            <p:nvSpPr>
              <p:cNvPr id="1049289" name=""/>
              <p:cNvSpPr/>
              <p:nvPr/>
            </p:nvSpPr>
            <p:spPr>
              <a:xfrm>
                <a:off x="1211948" y="473871"/>
                <a:ext cx="195792" cy="10365"/>
              </a:xfrm>
            </p:spPr>
          </p:sp>
        </mc:Fallback>
      </mc:AlternateContent>
      <mc:AlternateContent xmlns:mc="http://schemas.openxmlformats.org/markup-compatibility/2006">
        <mc:Choice xmlns:p14="http://schemas.microsoft.com/office/powerpoint/2010/main" Requires="p14">
          <p:contentPart p14:bwMode="auto" r:id="rId9">
            <p14:nvContentPartPr>
              <p14:cNvPr id="1049290" name=""/>
              <p14:cNvContentPartPr/>
              <p14:nvPr/>
            </p14:nvContentPartPr>
            <p14:xfrm>
              <a:off x="1432269" y="208414"/>
              <a:ext cx="168139" cy="34249"/>
            </p14:xfrm>
          </p:contentPart>
        </mc:Choice>
        <mc:Fallback>
          <p:sp>
            <p:nvSpPr>
              <p:cNvPr id="1049290" name=""/>
              <p:cNvSpPr/>
              <p:nvPr/>
            </p:nvSpPr>
            <p:spPr>
              <a:xfrm>
                <a:off x="1432269" y="208414"/>
                <a:ext cx="168139" cy="34249"/>
              </a:xfrm>
            </p:spPr>
          </p:sp>
        </mc:Fallback>
      </mc:AlternateContent>
      <mc:AlternateContent xmlns:mc="http://schemas.openxmlformats.org/markup-compatibility/2006">
        <mc:Choice xmlns:p14="http://schemas.microsoft.com/office/powerpoint/2010/main" Requires="p14">
          <p:contentPart p14:bwMode="auto" r:id="rId10">
            <p14:nvContentPartPr>
              <p14:cNvPr id="1049291" name=""/>
              <p14:cNvContentPartPr/>
              <p14:nvPr/>
            </p14:nvContentPartPr>
            <p14:xfrm>
              <a:off x="1482887" y="258769"/>
              <a:ext cx="14447" cy="215352"/>
            </p14:xfrm>
          </p:contentPart>
        </mc:Choice>
        <mc:Fallback>
          <p:sp>
            <p:nvSpPr>
              <p:cNvPr id="1049291" name=""/>
              <p:cNvSpPr/>
              <p:nvPr/>
            </p:nvSpPr>
            <p:spPr>
              <a:xfrm>
                <a:off x="1482887" y="258769"/>
                <a:ext cx="14447" cy="215352"/>
              </a:xfrm>
            </p:spPr>
          </p:sp>
        </mc:Fallback>
      </mc:AlternateContent>
      <mc:AlternateContent xmlns:mc="http://schemas.openxmlformats.org/markup-compatibility/2006">
        <mc:Choice xmlns:p14="http://schemas.microsoft.com/office/powerpoint/2010/main" Requires="p14">
          <p:contentPart p14:bwMode="auto" r:id="rId11">
            <p14:nvContentPartPr>
              <p14:cNvPr id="1049292" name=""/>
              <p14:cNvContentPartPr/>
              <p14:nvPr/>
            </p14:nvContentPartPr>
            <p14:xfrm>
              <a:off x="1479297" y="334526"/>
              <a:ext cx="144597" cy="14430"/>
            </p14:xfrm>
          </p:contentPart>
        </mc:Choice>
        <mc:Fallback>
          <p:sp>
            <p:nvSpPr>
              <p:cNvPr id="1049292" name=""/>
              <p:cNvSpPr/>
              <p:nvPr/>
            </p:nvSpPr>
            <p:spPr>
              <a:xfrm>
                <a:off x="1479297" y="334526"/>
                <a:ext cx="144597" cy="14430"/>
              </a:xfrm>
            </p:spPr>
          </p:sp>
        </mc:Fallback>
      </mc:AlternateContent>
      <mc:AlternateContent xmlns:mc="http://schemas.openxmlformats.org/markup-compatibility/2006">
        <mc:Choice xmlns:p14="http://schemas.microsoft.com/office/powerpoint/2010/main" Requires="p14">
          <p:contentPart p14:bwMode="auto" r:id="rId12">
            <p14:nvContentPartPr>
              <p14:cNvPr id="1049293" name=""/>
              <p14:cNvContentPartPr/>
              <p14:nvPr/>
            </p14:nvContentPartPr>
            <p14:xfrm>
              <a:off x="1440644" y="453839"/>
              <a:ext cx="212453" cy="37483"/>
            </p14:xfrm>
          </p:contentPart>
        </mc:Choice>
        <mc:Fallback>
          <p:sp>
            <p:nvSpPr>
              <p:cNvPr id="1049293" name=""/>
              <p:cNvSpPr/>
              <p:nvPr/>
            </p:nvSpPr>
            <p:spPr>
              <a:xfrm>
                <a:off x="1440644" y="453839"/>
                <a:ext cx="212453" cy="37483"/>
              </a:xfrm>
            </p:spPr>
          </p:sp>
        </mc:Fallback>
      </mc:AlternateContent>
      <mc:AlternateContent xmlns:mc="http://schemas.openxmlformats.org/markup-compatibility/2006">
        <mc:Choice xmlns:p14="http://schemas.microsoft.com/office/powerpoint/2010/main" Requires="p14">
          <p:contentPart p14:bwMode="auto" r:id="rId13">
            <p14:nvContentPartPr>
              <p14:cNvPr id="1049294" name=""/>
              <p14:cNvContentPartPr/>
              <p14:nvPr/>
            </p14:nvContentPartPr>
            <p14:xfrm>
              <a:off x="1693175" y="173984"/>
              <a:ext cx="164542" cy="12635"/>
            </p14:xfrm>
          </p:contentPart>
        </mc:Choice>
        <mc:Fallback>
          <p:sp>
            <p:nvSpPr>
              <p:cNvPr id="1049294" name=""/>
              <p:cNvSpPr/>
              <p:nvPr/>
            </p:nvSpPr>
            <p:spPr>
              <a:xfrm>
                <a:off x="1693175" y="173984"/>
                <a:ext cx="164542" cy="12635"/>
              </a:xfrm>
            </p:spPr>
          </p:sp>
        </mc:Fallback>
      </mc:AlternateContent>
      <mc:AlternateContent xmlns:mc="http://schemas.openxmlformats.org/markup-compatibility/2006">
        <mc:Choice xmlns:p14="http://schemas.microsoft.com/office/powerpoint/2010/main" Requires="p14">
          <p:contentPart p14:bwMode="auto" r:id="rId14">
            <p14:nvContentPartPr>
              <p14:cNvPr id="1049295" name=""/>
              <p14:cNvContentPartPr/>
              <p14:nvPr/>
            </p14:nvContentPartPr>
            <p14:xfrm>
              <a:off x="1712260" y="211743"/>
              <a:ext cx="9260" cy="271397"/>
            </p14:xfrm>
          </p:contentPart>
        </mc:Choice>
        <mc:Fallback>
          <p:sp>
            <p:nvSpPr>
              <p:cNvPr id="1049295" name=""/>
              <p:cNvSpPr/>
              <p:nvPr/>
            </p:nvSpPr>
            <p:spPr>
              <a:xfrm>
                <a:off x="1712260" y="211743"/>
                <a:ext cx="9260" cy="271397"/>
              </a:xfrm>
            </p:spPr>
          </p:sp>
        </mc:Fallback>
      </mc:AlternateContent>
      <mc:AlternateContent xmlns:mc="http://schemas.openxmlformats.org/markup-compatibility/2006">
        <mc:Choice xmlns:p14="http://schemas.microsoft.com/office/powerpoint/2010/main" Requires="p14">
          <p:contentPart p14:bwMode="auto" r:id="rId15">
            <p14:nvContentPartPr>
              <p14:cNvPr id="1049296" name=""/>
              <p14:cNvContentPartPr/>
              <p14:nvPr/>
            </p14:nvContentPartPr>
            <p14:xfrm>
              <a:off x="1729896" y="302864"/>
              <a:ext cx="158868" cy="24189"/>
            </p14:xfrm>
          </p:contentPart>
        </mc:Choice>
        <mc:Fallback>
          <p:sp>
            <p:nvSpPr>
              <p:cNvPr id="1049296" name=""/>
              <p:cNvSpPr/>
              <p:nvPr/>
            </p:nvSpPr>
            <p:spPr>
              <a:xfrm>
                <a:off x="1729896" y="302864"/>
                <a:ext cx="158868" cy="24189"/>
              </a:xfrm>
            </p:spPr>
          </p:sp>
        </mc:Fallback>
      </mc:AlternateContent>
      <mc:AlternateContent xmlns:mc="http://schemas.openxmlformats.org/markup-compatibility/2006">
        <mc:Choice xmlns:p14="http://schemas.microsoft.com/office/powerpoint/2010/main" Requires="p14">
          <p:contentPart p14:bwMode="auto" r:id="rId16">
            <p14:nvContentPartPr>
              <p14:cNvPr id="1049297" name=""/>
              <p14:cNvContentPartPr/>
              <p14:nvPr/>
            </p14:nvContentPartPr>
            <p14:xfrm>
              <a:off x="1702194" y="447888"/>
              <a:ext cx="191119" cy="4783"/>
            </p14:xfrm>
          </p:contentPart>
        </mc:Choice>
        <mc:Fallback>
          <p:sp>
            <p:nvSpPr>
              <p:cNvPr id="1049297" name=""/>
              <p:cNvSpPr/>
              <p:nvPr/>
            </p:nvSpPr>
            <p:spPr>
              <a:xfrm>
                <a:off x="1702194" y="447888"/>
                <a:ext cx="191119" cy="4783"/>
              </a:xfrm>
            </p:spPr>
          </p:sp>
        </mc:Fallback>
      </mc:AlternateContent>
      <mc:AlternateContent xmlns:mc="http://schemas.openxmlformats.org/markup-compatibility/2006">
        <mc:Choice xmlns:p14="http://schemas.microsoft.com/office/powerpoint/2010/main" Requires="p14">
          <p:contentPart p14:bwMode="auto" r:id="rId17">
            <p14:nvContentPartPr>
              <p14:cNvPr id="1049298" name=""/>
              <p14:cNvContentPartPr/>
              <p14:nvPr/>
            </p14:nvContentPartPr>
            <p14:xfrm>
              <a:off x="867206" y="77328"/>
              <a:ext cx="1112322" cy="590377"/>
            </p14:xfrm>
          </p:contentPart>
        </mc:Choice>
        <mc:Fallback>
          <p:sp>
            <p:nvSpPr>
              <p:cNvPr id="1049298" name=""/>
              <p:cNvSpPr/>
              <p:nvPr/>
            </p:nvSpPr>
            <p:spPr>
              <a:xfrm>
                <a:off x="867206" y="77328"/>
                <a:ext cx="1112322" cy="590377"/>
              </a:xfrm>
            </p:spPr>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19" name="Rectangle 2"/>
          <p:cNvSpPr>
            <a:spLocks noGrp="1" noChangeArrowheads="1"/>
          </p:cNvSpPr>
          <p:nvPr>
            <p:ph type="title"/>
          </p:nvPr>
        </p:nvSpPr>
        <p:spPr>
          <a:xfrm>
            <a:off x="609600" y="228600"/>
            <a:ext cx="8229600" cy="1143000"/>
          </a:xfrm>
        </p:spPr>
        <p:txBody>
          <a:bodyPr/>
          <a:p>
            <a:r>
              <a:rPr dirty="0" lang="en-US"/>
              <a:t>Wireless LAN Standards</a:t>
            </a:r>
          </a:p>
        </p:txBody>
      </p:sp>
      <p:sp>
        <p:nvSpPr>
          <p:cNvPr id="1048720" name="Rectangle 3"/>
          <p:cNvSpPr>
            <a:spLocks noGrp="1" noChangeArrowheads="1"/>
          </p:cNvSpPr>
          <p:nvPr>
            <p:ph type="body" idx="1"/>
          </p:nvPr>
        </p:nvSpPr>
        <p:spPr>
          <a:xfrm>
            <a:off x="495300" y="1600200"/>
            <a:ext cx="8343900" cy="4925144"/>
          </a:xfrm>
        </p:spPr>
        <p:txBody>
          <a:bodyPr>
            <a:normAutofit fontScale="93750" lnSpcReduction="20000"/>
          </a:bodyPr>
          <a:p>
            <a:pPr>
              <a:lnSpc>
                <a:spcPct val="110000"/>
              </a:lnSpc>
            </a:pPr>
            <a:r>
              <a:rPr dirty="0" sz="2800" lang="en-US"/>
              <a:t>802.11b </a:t>
            </a:r>
            <a:r>
              <a:rPr dirty="0" sz="2800" lang="en-US">
                <a:solidFill>
                  <a:srgbClr val="ED6C00"/>
                </a:solidFill>
              </a:rPr>
              <a:t>(Old – 1990s)</a:t>
            </a:r>
          </a:p>
          <a:p>
            <a:pPr lvl="1">
              <a:lnSpc>
                <a:spcPct val="110000"/>
              </a:lnSpc>
            </a:pPr>
            <a:r>
              <a:rPr dirty="0" sz="2000" lang="en-US"/>
              <a:t>Standard for 2.4GHz ISM band (80 MHz)</a:t>
            </a:r>
          </a:p>
          <a:p>
            <a:pPr lvl="1">
              <a:lnSpc>
                <a:spcPct val="110000"/>
              </a:lnSpc>
            </a:pPr>
            <a:r>
              <a:rPr dirty="0" sz="2000" lang="en-US"/>
              <a:t>Direct sequence spread spectrum (DSSS)</a:t>
            </a:r>
          </a:p>
          <a:p>
            <a:pPr lvl="1">
              <a:lnSpc>
                <a:spcPct val="110000"/>
              </a:lnSpc>
            </a:pPr>
            <a:r>
              <a:rPr dirty="0" sz="2000" lang="en-US"/>
              <a:t>Speeds of 11 Mbps, approx. 500 ft range</a:t>
            </a:r>
            <a:endParaRPr dirty="0" sz="2400" lang="en-US"/>
          </a:p>
          <a:p>
            <a:pPr>
              <a:lnSpc>
                <a:spcPct val="110000"/>
              </a:lnSpc>
            </a:pPr>
            <a:r>
              <a:rPr dirty="0" sz="2800" lang="en-US"/>
              <a:t>802.11a/g </a:t>
            </a:r>
            <a:r>
              <a:rPr dirty="0" sz="2800" lang="en-US">
                <a:solidFill>
                  <a:srgbClr val="ED6C00"/>
                </a:solidFill>
              </a:rPr>
              <a:t>(Middle Age– late 1990s-early 2000s)</a:t>
            </a:r>
          </a:p>
          <a:p>
            <a:pPr lvl="1">
              <a:lnSpc>
                <a:spcPct val="110000"/>
              </a:lnSpc>
            </a:pPr>
            <a:r>
              <a:rPr dirty="0" sz="2000" lang="en-US"/>
              <a:t>Standard for 5GHz band (300 MHz)/also 2.4GHz</a:t>
            </a:r>
          </a:p>
          <a:p>
            <a:pPr lvl="1">
              <a:lnSpc>
                <a:spcPct val="110000"/>
              </a:lnSpc>
            </a:pPr>
            <a:r>
              <a:rPr dirty="0" sz="2000" lang="en-US"/>
              <a:t>OFDM in 20 MHz with adaptive rate/codes</a:t>
            </a:r>
          </a:p>
          <a:p>
            <a:pPr lvl="1">
              <a:lnSpc>
                <a:spcPct val="110000"/>
              </a:lnSpc>
            </a:pPr>
            <a:r>
              <a:rPr dirty="0" sz="2000" lang="en-US"/>
              <a:t>Speeds of 54 Mbps, approx. 100-200 ft range</a:t>
            </a:r>
            <a:endParaRPr dirty="0" sz="1600" lang="en-US">
              <a:latin typeface="Arial" pitchFamily="34" charset="0"/>
            </a:endParaRPr>
          </a:p>
          <a:p>
            <a:pPr>
              <a:lnSpc>
                <a:spcPct val="110000"/>
              </a:lnSpc>
            </a:pPr>
            <a:r>
              <a:rPr dirty="0" sz="2800" lang="en-US"/>
              <a:t>802.11n/802.11ac </a:t>
            </a:r>
            <a:r>
              <a:rPr altLang="zh-CN" dirty="0" sz="2800" lang="en-US">
                <a:solidFill>
                  <a:srgbClr val="ED6C00"/>
                </a:solidFill>
              </a:rPr>
              <a:t>(around 2010 to now)</a:t>
            </a:r>
            <a:r>
              <a:rPr dirty="0" sz="2800" lang="en-US">
                <a:solidFill>
                  <a:srgbClr val="ED6C00"/>
                </a:solidFill>
              </a:rPr>
              <a:t>  </a:t>
            </a:r>
          </a:p>
          <a:p>
            <a:pPr lvl="1">
              <a:lnSpc>
                <a:spcPct val="110000"/>
              </a:lnSpc>
            </a:pPr>
            <a:r>
              <a:rPr dirty="0" sz="2000" lang="en-US"/>
              <a:t>Standard in 2.4 GHz and 5 GHz band</a:t>
            </a:r>
          </a:p>
          <a:p>
            <a:pPr lvl="1">
              <a:lnSpc>
                <a:spcPct val="110000"/>
              </a:lnSpc>
            </a:pPr>
            <a:r>
              <a:rPr dirty="0" sz="2000" lang="en-US"/>
              <a:t>Adaptive OFDM /MIMO in 20/40/80/160 MHz  </a:t>
            </a:r>
          </a:p>
          <a:p>
            <a:pPr lvl="1">
              <a:lnSpc>
                <a:spcPct val="110000"/>
              </a:lnSpc>
            </a:pPr>
            <a:r>
              <a:rPr dirty="0" sz="2000" lang="en-US"/>
              <a:t>Antennas: 2-4, up to 8</a:t>
            </a:r>
          </a:p>
          <a:p>
            <a:pPr lvl="1">
              <a:lnSpc>
                <a:spcPct val="110000"/>
              </a:lnSpc>
            </a:pPr>
            <a:r>
              <a:rPr dirty="0" sz="2000" lang="en-US"/>
              <a:t>Speeds up to 600Mbps (&gt; 1 </a:t>
            </a:r>
            <a:r>
              <a:rPr dirty="0" sz="2000" lang="en-US" err="1"/>
              <a:t>Gbps</a:t>
            </a:r>
            <a:r>
              <a:rPr dirty="0" sz="2000" lang="en-US"/>
              <a:t>), approx. 200 ft range</a:t>
            </a:r>
          </a:p>
          <a:p>
            <a:pPr lvl="1">
              <a:lnSpc>
                <a:spcPct val="110000"/>
              </a:lnSpc>
            </a:pPr>
            <a:r>
              <a:rPr dirty="0" sz="2000" lang="en-US"/>
              <a:t>Other advances in </a:t>
            </a:r>
            <a:r>
              <a:rPr dirty="0" sz="2000" lang="en-US" err="1"/>
              <a:t>packetization</a:t>
            </a:r>
            <a:r>
              <a:rPr dirty="0" sz="2000" lang="en-US"/>
              <a:t>, antenna use, etc. </a:t>
            </a:r>
          </a:p>
        </p:txBody>
      </p:sp>
      <p:grpSp>
        <p:nvGrpSpPr>
          <p:cNvPr id="84" name="Group 6"/>
          <p:cNvGrpSpPr/>
          <p:nvPr/>
        </p:nvGrpSpPr>
        <p:grpSpPr bwMode="auto">
          <a:xfrm>
            <a:off x="7316790" y="1656418"/>
            <a:ext cx="1296988" cy="2667000"/>
            <a:chOff x="4320" y="1200"/>
            <a:chExt cx="817" cy="2928"/>
          </a:xfrm>
        </p:grpSpPr>
        <p:sp>
          <p:nvSpPr>
            <p:cNvPr id="1048721" name="AutoShape 4"/>
            <p:cNvSpPr/>
            <p:nvPr/>
          </p:nvSpPr>
          <p:spPr bwMode="auto">
            <a:xfrm>
              <a:off x="4320" y="1200"/>
              <a:ext cx="144" cy="2928"/>
            </a:xfrm>
            <a:prstGeom prst="rightBrace">
              <a:avLst>
                <a:gd name="adj1" fmla="val 169444"/>
                <a:gd name="adj2" fmla="val 50000"/>
              </a:avLst>
            </a:prstGeom>
            <a:noFill/>
            <a:ln w="28575">
              <a:solidFill>
                <a:srgbClr val="000000"/>
              </a:solidFill>
              <a:round/>
              <a:headEnd type="none" w="sm" len="sm"/>
              <a:tailEnd type="none" w="sm" len="sm"/>
            </a:ln>
          </p:spPr>
          <p:txBody>
            <a:bodyPr anchor="ctr" wrap="none"/>
            <a:p>
              <a:endParaRPr lang="en-US"/>
            </a:p>
          </p:txBody>
        </p:sp>
        <p:sp>
          <p:nvSpPr>
            <p:cNvPr id="1048722" name="Text Box 5"/>
            <p:cNvSpPr txBox="1">
              <a:spLocks noChangeArrowheads="1"/>
            </p:cNvSpPr>
            <p:nvPr/>
          </p:nvSpPr>
          <p:spPr bwMode="auto">
            <a:xfrm>
              <a:off x="4437" y="1843"/>
              <a:ext cx="700" cy="1858"/>
            </a:xfrm>
            <a:prstGeom prst="rect"/>
            <a:noFill/>
            <a:ln w="12700">
              <a:noFill/>
              <a:miter lim="800000"/>
              <a:headEnd type="none" w="sm" len="sm"/>
              <a:tailEnd type="none" w="sm" len="sm"/>
            </a:ln>
          </p:spPr>
          <p:txBody>
            <a:bodyPr wrap="none">
              <a:spAutoFit/>
            </a:bodyPr>
            <a:p>
              <a:pPr algn="ctr"/>
              <a:r>
                <a:rPr b="1" dirty="0" sz="1800" lang="en-US">
                  <a:solidFill>
                    <a:srgbClr val="000000"/>
                  </a:solidFill>
                </a:rPr>
                <a:t>Many </a:t>
              </a:r>
            </a:p>
            <a:p>
              <a:pPr algn="ctr"/>
              <a:r>
                <a:rPr b="1" dirty="0" sz="1800" lang="en-US">
                  <a:solidFill>
                    <a:srgbClr val="000000"/>
                  </a:solidFill>
                </a:rPr>
                <a:t>WLAN </a:t>
              </a:r>
            </a:p>
            <a:p>
              <a:pPr algn="ctr"/>
              <a:r>
                <a:rPr b="1" dirty="0" sz="1800" lang="en-US">
                  <a:solidFill>
                    <a:srgbClr val="000000"/>
                  </a:solidFill>
                </a:rPr>
                <a:t>cards </a:t>
              </a:r>
            </a:p>
            <a:p>
              <a:pPr algn="ctr"/>
              <a:r>
                <a:rPr b="1" dirty="0" sz="1800" lang="en-US">
                  <a:solidFill>
                    <a:srgbClr val="000000"/>
                  </a:solidFill>
                </a:rPr>
                <a:t>have </a:t>
              </a:r>
            </a:p>
            <a:p>
              <a:pPr algn="ctr"/>
              <a:r>
                <a:rPr b="1" dirty="0" sz="1800" lang="en-US">
                  <a:solidFill>
                    <a:srgbClr val="000000"/>
                  </a:solidFill>
                </a:rPr>
                <a:t>all 3 </a:t>
              </a:r>
            </a:p>
            <a:p>
              <a:pPr algn="ctr"/>
              <a:r>
                <a:rPr b="1" dirty="0" sz="1800" lang="en-US">
                  <a:solidFill>
                    <a:srgbClr val="000000"/>
                  </a:solidFill>
                </a:rPr>
                <a:t>(a/b/g/n)</a:t>
              </a:r>
            </a:p>
          </p:txBody>
        </p:sp>
      </p:grpSp>
      <p:sp>
        <p:nvSpPr>
          <p:cNvPr id="1048723" name="灯片编号占位符 2"/>
          <p:cNvSpPr>
            <a:spLocks noGrp="1"/>
          </p:cNvSpPr>
          <p:nvPr>
            <p:ph type="sldNum" sz="quarter" idx="12"/>
          </p:nvPr>
        </p:nvSpPr>
        <p:spPr/>
        <p:txBody>
          <a:bodyPr/>
          <a:p>
            <a:fld id="{91DCE0E6-95BE-4289-A6EC-F8686BFFE4EF}" type="slidenum">
              <a:rPr altLang="en-US" lang="zh-CN" smtClean="0"/>
              <a:t>21</a:t>
            </a:fld>
            <a:endParaRPr altLang="en-US" lang="zh-CN"/>
          </a:p>
        </p:txBody>
      </p:sp>
      <p:sp>
        <p:nvSpPr>
          <p:cNvPr id="1048724" name="Rectangle 2"/>
          <p:cNvSpPr txBox="1">
            <a:spLocks noChangeArrowheads="1"/>
          </p:cNvSpPr>
          <p:nvPr/>
        </p:nvSpPr>
        <p:spPr>
          <a:xfrm>
            <a:off x="6588224" y="4653136"/>
            <a:ext cx="2012854" cy="1143000"/>
          </a:xfrm>
          <a:prstGeom prst="rect"/>
          <a:effectLst>
            <a:softEdge rad="12700"/>
          </a:effectLst>
          <a:scene3d>
            <a:camera prst="orthographicFront"/>
            <a:lightRig dir="t" rig="threePt"/>
          </a:scene3d>
          <a:sp3d contourW="12700">
            <a:contourClr>
              <a:srgbClr val="FF0000"/>
            </a:contourClr>
          </a:sp3d>
        </p:spPr>
        <p:txBody>
          <a:bodyPr anchor="ctr" bIns="45720" lIns="91440" rIns="91440" rtlCol="0" tIns="45720" vert="horz">
            <a:normAutofit/>
          </a:bodyPr>
          <a:lstStyle>
            <a:lvl1pPr algn="ctr" defTabSz="914400" eaLnBrk="1" hangingPunct="1" latinLnBrk="0" rtl="0">
              <a:spcBef>
                <a:spcPct val="0"/>
              </a:spcBef>
              <a:buNone/>
              <a:defRPr sz="3600" kern="1200">
                <a:solidFill>
                  <a:schemeClr val="tx1"/>
                </a:solidFill>
                <a:latin typeface="+mj-lt"/>
                <a:ea typeface="+mj-ea"/>
                <a:cs typeface="+mj-cs"/>
              </a:defRPr>
            </a:lvl1pPr>
          </a:lstStyle>
          <a:p>
            <a:r>
              <a:rPr dirty="0" sz="2800" lang="en-US">
                <a:solidFill>
                  <a:srgbClr val="FF0000"/>
                </a:solidFill>
              </a:rPr>
              <a:t>The latest: </a:t>
            </a:r>
          </a:p>
          <a:p>
            <a:r>
              <a:rPr dirty="0" sz="2800" lang="en-US" err="1">
                <a:solidFill>
                  <a:srgbClr val="FF0000"/>
                </a:solidFill>
              </a:rPr>
              <a:t>WiFi</a:t>
            </a:r>
            <a:r>
              <a:rPr dirty="0" sz="2800" lang="en-US">
                <a:solidFill>
                  <a:srgbClr val="FF0000"/>
                </a:solidFill>
              </a:rPr>
              <a:t> 6</a:t>
            </a:r>
            <a:endParaRPr dirty="0" lang="en-US">
              <a:solidFill>
                <a:srgbClr val="FF0000"/>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499"/>
                                          </p:stCondLst>
                                        </p:cTn>
                                        <p:tgtEl>
                                          <p:spTgt spid="84"/>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725" name="Title 1"/>
          <p:cNvSpPr>
            <a:spLocks noGrp="1"/>
          </p:cNvSpPr>
          <p:nvPr>
            <p:ph type="title"/>
          </p:nvPr>
        </p:nvSpPr>
        <p:spPr/>
        <p:txBody>
          <a:bodyPr/>
          <a:p>
            <a:r>
              <a:rPr dirty="0" lang="en-US" err="1"/>
              <a:t>WiGig</a:t>
            </a:r>
            <a:endParaRPr dirty="0" lang="en-US"/>
          </a:p>
        </p:txBody>
      </p:sp>
      <p:sp>
        <p:nvSpPr>
          <p:cNvPr id="1048726" name="Content Placeholder 2"/>
          <p:cNvSpPr>
            <a:spLocks noGrp="1"/>
          </p:cNvSpPr>
          <p:nvPr>
            <p:ph idx="1"/>
          </p:nvPr>
        </p:nvSpPr>
        <p:spPr>
          <a:xfrm>
            <a:off x="381000" y="1556792"/>
            <a:ext cx="5847184" cy="4114800"/>
          </a:xfrm>
        </p:spPr>
        <p:txBody>
          <a:bodyPr>
            <a:normAutofit fontScale="95833" lnSpcReduction="20000"/>
          </a:bodyPr>
          <a:p>
            <a:r>
              <a:rPr dirty="0" sz="2400" lang="en-US"/>
              <a:t>New standards operating in 60 GHz band</a:t>
            </a:r>
          </a:p>
          <a:p>
            <a:r>
              <a:rPr dirty="0" sz="2400" lang="en-US"/>
              <a:t>Data rates of 7-25 </a:t>
            </a:r>
            <a:r>
              <a:rPr dirty="0" sz="2400" lang="en-US" err="1"/>
              <a:t>Gbps</a:t>
            </a:r>
            <a:endParaRPr dirty="0" sz="2400" lang="en-US"/>
          </a:p>
          <a:p>
            <a:r>
              <a:rPr dirty="0" sz="2400" lang="en-US"/>
              <a:t>Bandwidth of around 10 GHz (unregulated)</a:t>
            </a:r>
          </a:p>
          <a:p>
            <a:r>
              <a:rPr dirty="0" sz="2400" lang="en-US"/>
              <a:t>Range of around 10m (can be extended)</a:t>
            </a:r>
          </a:p>
          <a:p>
            <a:r>
              <a:rPr dirty="0" sz="2400" lang="en-US"/>
              <a:t>Uses/extends 802.11 MAC Layer</a:t>
            </a:r>
          </a:p>
          <a:p>
            <a:pPr>
              <a:lnSpc>
                <a:spcPct val="100000"/>
              </a:lnSpc>
            </a:pPr>
            <a:r>
              <a:rPr dirty="0" sz="2400" lang="en-US"/>
              <a:t>Applications include PC peripherals        and displays for HDTVs, monitors &amp; projectors</a:t>
            </a:r>
          </a:p>
        </p:txBody>
      </p:sp>
      <p:sp>
        <p:nvSpPr>
          <p:cNvPr id="1048727" name="AutoShape 2" descr="http://img4.imgtn.bdimg.com/it/u=279190785,863076661&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sp>
        <p:nvSpPr>
          <p:cNvPr id="1048728" name="AutoShape 4" descr="http://img4.imgtn.bdimg.com/it/u=279190785,863076661&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sp>
        <p:nvSpPr>
          <p:cNvPr id="1048729" name="AutoShape 6" descr="http://img4.imgtn.bdimg.com/it/u=279190785,863076661&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sp>
        <p:nvSpPr>
          <p:cNvPr id="1048730" name="AutoShape 8" descr="http://img4.imgtn.bdimg.com/it/u=279190785,863076661&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pic>
        <p:nvPicPr>
          <p:cNvPr id="2097174" name="图片 7" descr="u=279190785,863076661&amp;fm=23&amp;gp=0.jpg"/>
          <p:cNvPicPr>
            <a:picLocks noChangeAspect="1"/>
          </p:cNvPicPr>
          <p:nvPr/>
        </p:nvPicPr>
        <p:blipFill>
          <a:blip xmlns:r="http://schemas.openxmlformats.org/officeDocument/2006/relationships" r:embed="rId1" cstate="print"/>
          <a:srcRect l="6957" r="9554"/>
          <a:stretch>
            <a:fillRect/>
          </a:stretch>
        </p:blipFill>
        <p:spPr>
          <a:xfrm>
            <a:off x="5364088" y="4077072"/>
            <a:ext cx="3456384" cy="2326653"/>
          </a:xfrm>
          <a:prstGeom prst="rect"/>
          <a:ln>
            <a:noFill/>
          </a:ln>
          <a:effectLst>
            <a:outerShdw algn="tl" blurRad="190500" rotWithShape="0">
              <a:srgbClr val="000000">
                <a:alpha val="70000"/>
              </a:srgbClr>
            </a:outerShdw>
          </a:effectLst>
        </p:spPr>
      </p:pic>
      <p:sp>
        <p:nvSpPr>
          <p:cNvPr id="1048731" name="AutoShape 10" descr="http://img.deusm.com/eetimes/2014/05/1322217/Olga_blog03_WiGig_certification_366x210.jpg"/>
          <p:cNvSpPr>
            <a:spLocks noChangeAspect="1" noChangeArrowheads="1"/>
          </p:cNvSpPr>
          <p:nvPr/>
        </p:nvSpPr>
        <p:spPr bwMode="auto">
          <a:xfrm>
            <a:off x="4443413" y="-144463"/>
            <a:ext cx="304800" cy="304801"/>
          </a:xfrm>
          <a:prstGeom prst="rect"/>
          <a:noFill/>
        </p:spPr>
        <p:txBody>
          <a:bodyPr anchor="t" anchorCtr="0" bIns="45720" compatLnSpc="1" lIns="91440" numCol="1" rIns="91440" tIns="45720" vert="horz" wrap="square">
            <a:prstTxWarp prst="textNoShape"/>
          </a:bodyPr>
          <a:p>
            <a:endParaRPr altLang="en-US" lang="zh-CN"/>
          </a:p>
        </p:txBody>
      </p:sp>
      <p:pic>
        <p:nvPicPr>
          <p:cNvPr id="2097175" name="图片 9" descr="Olga_blog03_WiGig_certification_366x210.jpg"/>
          <p:cNvPicPr>
            <a:picLocks noChangeAspect="1"/>
          </p:cNvPicPr>
          <p:nvPr/>
        </p:nvPicPr>
        <p:blipFill>
          <a:blip xmlns:r="http://schemas.openxmlformats.org/officeDocument/2006/relationships" r:embed="rId2" cstate="print"/>
          <a:stretch>
            <a:fillRect/>
          </a:stretch>
        </p:blipFill>
        <p:spPr>
          <a:xfrm>
            <a:off x="6300192" y="1916832"/>
            <a:ext cx="2482153" cy="1424186"/>
          </a:xfrm>
          <a:prstGeom prst="rect"/>
          <a:ln>
            <a:noFill/>
          </a:ln>
          <a:effectLst>
            <a:outerShdw algn="tl" blurRad="190500" rotWithShape="0">
              <a:srgbClr val="000000">
                <a:alpha val="70000"/>
              </a:srgbClr>
            </a:outerShdw>
          </a:effectLst>
        </p:spPr>
      </p:pic>
      <p:sp>
        <p:nvSpPr>
          <p:cNvPr id="1048732" name="灯片编号占位符 1"/>
          <p:cNvSpPr>
            <a:spLocks noGrp="1"/>
          </p:cNvSpPr>
          <p:nvPr>
            <p:ph type="sldNum" sz="quarter" idx="12"/>
          </p:nvPr>
        </p:nvSpPr>
        <p:spPr/>
        <p:txBody>
          <a:bodyPr/>
          <a:p>
            <a:fld id="{91DCE0E6-95BE-4289-A6EC-F8686BFFE4EF}" type="slidenum">
              <a:rPr altLang="en-US" lang="zh-CN" smtClean="0"/>
              <a:t>22</a:t>
            </a:fld>
            <a:endParaRPr altLang="en-US" 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sp>
        <p:nvSpPr>
          <p:cNvPr id="1048733" name="标题 1"/>
          <p:cNvSpPr>
            <a:spLocks noGrp="1"/>
          </p:cNvSpPr>
          <p:nvPr>
            <p:ph type="title"/>
          </p:nvPr>
        </p:nvSpPr>
        <p:spPr/>
        <p:txBody>
          <a:bodyPr/>
          <a:p>
            <a:r>
              <a:rPr altLang="zh-CN" dirty="0" lang="en-US" err="1"/>
              <a:t>mmWave</a:t>
            </a:r>
            <a:endParaRPr altLang="en-US" dirty="0" lang="zh-CN"/>
          </a:p>
        </p:txBody>
      </p:sp>
      <p:sp>
        <p:nvSpPr>
          <p:cNvPr id="1048734" name="内容占位符 2"/>
          <p:cNvSpPr>
            <a:spLocks noGrp="1"/>
          </p:cNvSpPr>
          <p:nvPr>
            <p:ph idx="1"/>
          </p:nvPr>
        </p:nvSpPr>
        <p:spPr/>
        <p:txBody>
          <a:bodyPr/>
          <a:p>
            <a:pPr>
              <a:lnSpc>
                <a:spcPct val="100000"/>
              </a:lnSpc>
            </a:pPr>
            <a:r>
              <a:rPr altLang="zh-CN" dirty="0" lang="en-US"/>
              <a:t>802.11ad &amp; ay</a:t>
            </a:r>
          </a:p>
          <a:p>
            <a:pPr lvl="1"/>
            <a:r>
              <a:rPr altLang="zh-CN" dirty="0" lang="en-US"/>
              <a:t>Couples 60GHz with massive MIMO and better MAC</a:t>
            </a:r>
          </a:p>
          <a:p>
            <a:pPr lvl="1"/>
            <a:r>
              <a:rPr altLang="zh-CN" dirty="0" lang="en-US"/>
              <a:t>Promises long-range communication with </a:t>
            </a:r>
            <a:r>
              <a:rPr altLang="zh-CN" dirty="0" lang="en-US" err="1"/>
              <a:t>Gbps</a:t>
            </a:r>
            <a:r>
              <a:rPr altLang="zh-CN" dirty="0" lang="en-US"/>
              <a:t> data rates</a:t>
            </a:r>
          </a:p>
          <a:p>
            <a:pPr lvl="1"/>
            <a:r>
              <a:rPr altLang="zh-CN" dirty="0" lang="en-US"/>
              <a:t>Hardware, propagation and system design challenges</a:t>
            </a:r>
          </a:p>
          <a:p>
            <a:pPr lvl="1"/>
            <a:r>
              <a:rPr altLang="zh-CN" dirty="0" lang="en-US"/>
              <a:t>Much research on this topic today</a:t>
            </a:r>
          </a:p>
          <a:p>
            <a:endParaRPr altLang="en-US" dirty="0" lang="zh-CN"/>
          </a:p>
        </p:txBody>
      </p:sp>
      <p:sp>
        <p:nvSpPr>
          <p:cNvPr id="1048735" name="灯片编号占位符 3"/>
          <p:cNvSpPr>
            <a:spLocks noGrp="1"/>
          </p:cNvSpPr>
          <p:nvPr>
            <p:ph type="sldNum" sz="quarter" idx="12"/>
          </p:nvPr>
        </p:nvSpPr>
        <p:spPr/>
        <p:txBody>
          <a:bodyPr/>
          <a:p>
            <a:fld id="{91DCE0E6-95BE-4289-A6EC-F8686BFFE4EF}" type="slidenum">
              <a:rPr altLang="en-US" lang="zh-CN" smtClean="0"/>
              <a:t>23</a:t>
            </a:fld>
            <a:endParaRPr altLang="en-US" 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736" name="标题 1"/>
          <p:cNvSpPr>
            <a:spLocks noGrp="1"/>
          </p:cNvSpPr>
          <p:nvPr>
            <p:ph type="title"/>
          </p:nvPr>
        </p:nvSpPr>
        <p:spPr/>
        <p:txBody>
          <a:bodyPr/>
          <a:p>
            <a:r>
              <a:rPr altLang="zh-CN" dirty="0" lang="en-US"/>
              <a:t>Why does </a:t>
            </a:r>
            <a:r>
              <a:rPr altLang="zh-CN" dirty="0" lang="en-US" err="1"/>
              <a:t>WiFi</a:t>
            </a:r>
            <a:r>
              <a:rPr altLang="zh-CN" dirty="0" lang="en-US"/>
              <a:t> Performance Sucks?</a:t>
            </a:r>
            <a:endParaRPr altLang="en-US" dirty="0" lang="zh-CN"/>
          </a:p>
        </p:txBody>
      </p:sp>
      <p:sp>
        <p:nvSpPr>
          <p:cNvPr id="1048737" name="内容占位符 2"/>
          <p:cNvSpPr>
            <a:spLocks noGrp="1"/>
          </p:cNvSpPr>
          <p:nvPr>
            <p:ph idx="1"/>
          </p:nvPr>
        </p:nvSpPr>
        <p:spPr>
          <a:xfrm>
            <a:off x="457200" y="3861048"/>
            <a:ext cx="8229600" cy="2664296"/>
          </a:xfrm>
        </p:spPr>
        <p:txBody>
          <a:bodyPr>
            <a:normAutofit fontScale="91667" lnSpcReduction="20000"/>
          </a:bodyPr>
          <a:p>
            <a:pPr>
              <a:lnSpc>
                <a:spcPct val="100000"/>
              </a:lnSpc>
            </a:pPr>
            <a:r>
              <a:rPr altLang="zh-CN" b="1" dirty="0" sz="2600" lang="en-US"/>
              <a:t>The </a:t>
            </a:r>
            <a:r>
              <a:rPr altLang="zh-CN" b="1" dirty="0" sz="2600" lang="en-US" err="1"/>
              <a:t>WiFi</a:t>
            </a:r>
            <a:r>
              <a:rPr altLang="zh-CN" b="1" dirty="0" sz="2600" lang="en-US"/>
              <a:t> standard lacks good mechanisms to mitigate interference, especially in dense AP deployments</a:t>
            </a:r>
          </a:p>
          <a:p>
            <a:pPr lvl="1">
              <a:lnSpc>
                <a:spcPct val="100000"/>
              </a:lnSpc>
            </a:pPr>
            <a:r>
              <a:rPr altLang="zh-CN" dirty="0" lang="en-US"/>
              <a:t>Multiple access protocol (CSMA/CD) from 1970s</a:t>
            </a:r>
            <a:endParaRPr altLang="zh-CN" b="1" dirty="0" lang="en-US"/>
          </a:p>
          <a:p>
            <a:pPr lvl="1"/>
            <a:r>
              <a:rPr altLang="zh-CN" dirty="0" lang="en-US"/>
              <a:t>Static channel assignment, power levels, and carrier sensing thresholds</a:t>
            </a:r>
          </a:p>
          <a:p>
            <a:pPr lvl="1"/>
            <a:r>
              <a:rPr altLang="zh-CN" dirty="0" lang="en-US"/>
              <a:t>In such deployments </a:t>
            </a:r>
            <a:r>
              <a:rPr altLang="zh-CN" dirty="0" lang="en-US" err="1"/>
              <a:t>WiFi</a:t>
            </a:r>
            <a:r>
              <a:rPr altLang="zh-CN" dirty="0" lang="en-US"/>
              <a:t> systems exhibit poor spectrum reuse and significant contention among APs and clients</a:t>
            </a:r>
          </a:p>
          <a:p>
            <a:pPr lvl="1"/>
            <a:r>
              <a:rPr altLang="zh-CN" dirty="0" lang="en-US"/>
              <a:t>Result is low throughput and a poor user experience</a:t>
            </a:r>
          </a:p>
          <a:p>
            <a:endParaRPr altLang="en-US" dirty="0" lang="zh-CN"/>
          </a:p>
        </p:txBody>
      </p:sp>
      <p:pic>
        <p:nvPicPr>
          <p:cNvPr id="2097176" name="Picture 3"/>
          <p:cNvPicPr>
            <a:picLocks noChangeAspect="1" noChangeArrowheads="1"/>
          </p:cNvPicPr>
          <p:nvPr/>
        </p:nvPicPr>
        <p:blipFill>
          <a:blip xmlns:r="http://schemas.openxmlformats.org/officeDocument/2006/relationships" r:embed="rId1"/>
          <a:srcRect/>
          <a:stretch>
            <a:fillRect/>
          </a:stretch>
        </p:blipFill>
        <p:spPr bwMode="auto">
          <a:xfrm>
            <a:off x="755576" y="1209727"/>
            <a:ext cx="8171483" cy="2579313"/>
          </a:xfrm>
          <a:prstGeom prst="rect"/>
          <a:noFill/>
          <a:ln>
            <a:noFill/>
          </a:ln>
        </p:spPr>
      </p:pic>
      <p:sp>
        <p:nvSpPr>
          <p:cNvPr id="1048738" name="灯片编号占位符 3"/>
          <p:cNvSpPr>
            <a:spLocks noGrp="1"/>
          </p:cNvSpPr>
          <p:nvPr>
            <p:ph type="sldNum" sz="quarter" idx="12"/>
          </p:nvPr>
        </p:nvSpPr>
        <p:spPr/>
        <p:txBody>
          <a:bodyPr/>
          <a:p>
            <a:fld id="{91DCE0E6-95BE-4289-A6EC-F8686BFFE4EF}" type="slidenum">
              <a:rPr altLang="en-US" lang="zh-CN" smtClean="0"/>
              <a:t>24</a:t>
            </a:fld>
            <a:endParaRPr altLang="en-US" 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739" name="Rectangle 2"/>
          <p:cNvSpPr>
            <a:spLocks noGrp="1" noChangeArrowheads="1"/>
          </p:cNvSpPr>
          <p:nvPr>
            <p:ph type="title"/>
          </p:nvPr>
        </p:nvSpPr>
        <p:spPr/>
        <p:txBody>
          <a:bodyPr/>
          <a:p>
            <a:r>
              <a:rPr dirty="0" lang="en-US"/>
              <a:t>Satellite Systems</a:t>
            </a:r>
          </a:p>
        </p:txBody>
      </p:sp>
      <p:sp>
        <p:nvSpPr>
          <p:cNvPr id="1048740" name="内容占位符 11"/>
          <p:cNvSpPr>
            <a:spLocks noGrp="1"/>
          </p:cNvSpPr>
          <p:nvPr>
            <p:ph idx="1"/>
          </p:nvPr>
        </p:nvSpPr>
        <p:spPr>
          <a:xfrm>
            <a:off x="539552" y="1700808"/>
            <a:ext cx="8229600" cy="4536504"/>
          </a:xfrm>
        </p:spPr>
        <p:txBody>
          <a:bodyPr>
            <a:normAutofit fontScale="95833" lnSpcReduction="20000"/>
          </a:bodyPr>
          <a:p>
            <a:pPr>
              <a:lnSpc>
                <a:spcPct val="110000"/>
              </a:lnSpc>
            </a:pPr>
            <a:r>
              <a:rPr altLang="zh-CN" dirty="0" lang="en-US"/>
              <a:t>Cover very large areas</a:t>
            </a:r>
          </a:p>
          <a:p>
            <a:pPr>
              <a:lnSpc>
                <a:spcPct val="110000"/>
              </a:lnSpc>
            </a:pPr>
            <a:r>
              <a:rPr altLang="zh-CN" dirty="0" lang="en-US"/>
              <a:t>Different orbit heights</a:t>
            </a:r>
          </a:p>
          <a:p>
            <a:pPr lvl="1">
              <a:lnSpc>
                <a:spcPct val="70000"/>
              </a:lnSpc>
            </a:pPr>
            <a:r>
              <a:rPr altLang="zh-CN" dirty="0" lang="en-US"/>
              <a:t>GEOs (39000 Km) versus LEOs (2000 Km)</a:t>
            </a:r>
          </a:p>
          <a:p>
            <a:pPr>
              <a:lnSpc>
                <a:spcPct val="110000"/>
              </a:lnSpc>
            </a:pPr>
            <a:r>
              <a:rPr altLang="zh-CN" dirty="0" lang="en-US"/>
              <a:t>Optimized for one-way transmission</a:t>
            </a:r>
          </a:p>
          <a:p>
            <a:pPr lvl="1">
              <a:lnSpc>
                <a:spcPct val="70000"/>
              </a:lnSpc>
            </a:pPr>
            <a:r>
              <a:rPr altLang="zh-CN" dirty="0" lang="en-US"/>
              <a:t>Radio (XM, Sirius) and movie (</a:t>
            </a:r>
            <a:r>
              <a:rPr altLang="zh-CN" dirty="0" lang="en-US" err="1"/>
              <a:t>SatTV</a:t>
            </a:r>
            <a:r>
              <a:rPr altLang="zh-CN" dirty="0" lang="en-US"/>
              <a:t>, DVB/S) broadcasts</a:t>
            </a:r>
          </a:p>
          <a:p>
            <a:pPr lvl="1">
              <a:lnSpc>
                <a:spcPct val="110000"/>
              </a:lnSpc>
            </a:pPr>
            <a:r>
              <a:rPr altLang="zh-CN" dirty="0" lang="en-US"/>
              <a:t>Most two-way systems struggling or bankrupt</a:t>
            </a:r>
          </a:p>
          <a:p>
            <a:pPr>
              <a:lnSpc>
                <a:spcPct val="110000"/>
              </a:lnSpc>
            </a:pPr>
            <a:r>
              <a:rPr altLang="zh-CN" dirty="0" lang="en-US"/>
              <a:t>Global Positioning System (GPS) use growing</a:t>
            </a:r>
          </a:p>
          <a:p>
            <a:pPr lvl="1">
              <a:lnSpc>
                <a:spcPct val="110000"/>
              </a:lnSpc>
            </a:pPr>
            <a:r>
              <a:rPr altLang="zh-CN" dirty="0" lang="en-US"/>
              <a:t>Satellite signals used to pinpoint location</a:t>
            </a:r>
          </a:p>
          <a:p>
            <a:pPr lvl="1">
              <a:lnSpc>
                <a:spcPct val="110000"/>
              </a:lnSpc>
            </a:pPr>
            <a:r>
              <a:rPr altLang="zh-CN" dirty="0" lang="en-US"/>
              <a:t>Popular  in cell phones, PDAs, and navigation devices </a:t>
            </a:r>
          </a:p>
          <a:p>
            <a:endParaRPr altLang="en-US" dirty="0" lang="zh-CN"/>
          </a:p>
        </p:txBody>
      </p:sp>
      <p:grpSp>
        <p:nvGrpSpPr>
          <p:cNvPr id="89" name="组合 12"/>
          <p:cNvGrpSpPr/>
          <p:nvPr/>
        </p:nvGrpSpPr>
        <p:grpSpPr>
          <a:xfrm>
            <a:off x="3995936" y="1196752"/>
            <a:ext cx="4700365" cy="2518996"/>
            <a:chOff x="2247900" y="1371600"/>
            <a:chExt cx="6138863" cy="3003341"/>
          </a:xfrm>
        </p:grpSpPr>
        <p:sp>
          <p:nvSpPr>
            <p:cNvPr id="1048741" name="Oval 6"/>
            <p:cNvSpPr>
              <a:spLocks noChangeArrowheads="1"/>
            </p:cNvSpPr>
            <p:nvPr/>
          </p:nvSpPr>
          <p:spPr bwMode="auto">
            <a:xfrm>
              <a:off x="6140450" y="2062163"/>
              <a:ext cx="1103313" cy="668337"/>
            </a:xfrm>
            <a:prstGeom prst="ellipse"/>
            <a:noFill/>
            <a:ln w="28575">
              <a:solidFill>
                <a:srgbClr val="0033CC"/>
              </a:solidFill>
              <a:round/>
              <a:headEnd type="none" w="sm" len="sm"/>
              <a:tailEnd type="none" w="sm" len="sm"/>
            </a:ln>
          </p:spPr>
          <p:txBody>
            <a:bodyPr anchor="ctr" wrap="none"/>
            <a:p>
              <a:endParaRPr lang="en-US"/>
            </a:p>
          </p:txBody>
        </p:sp>
        <p:pic>
          <p:nvPicPr>
            <p:cNvPr id="2097177" name="Picture 7" descr="C:\Program Files\Common Files\Microsoft Shared\Clipart\cagcat50\dd01352_.wmf"/>
            <p:cNvPicPr>
              <a:picLocks noChangeAspect="1" noChangeArrowheads="1"/>
            </p:cNvPicPr>
            <p:nvPr/>
          </p:nvPicPr>
          <p:blipFill>
            <a:blip xmlns:r="http://schemas.openxmlformats.org/officeDocument/2006/relationships" r:embed="rId1" cstate="print"/>
            <a:srcRect/>
            <a:stretch>
              <a:fillRect/>
            </a:stretch>
          </p:blipFill>
          <p:spPr bwMode="auto">
            <a:xfrm>
              <a:off x="2247900" y="1568450"/>
              <a:ext cx="560388" cy="539750"/>
            </a:xfrm>
            <a:prstGeom prst="rect"/>
            <a:noFill/>
            <a:ln w="9525">
              <a:noFill/>
              <a:miter lim="800000"/>
              <a:headEnd/>
              <a:tailEnd/>
            </a:ln>
          </p:spPr>
        </p:pic>
        <p:sp>
          <p:nvSpPr>
            <p:cNvPr id="1048742" name="Line 8"/>
            <p:cNvSpPr>
              <a:spLocks noChangeShapeType="1"/>
            </p:cNvSpPr>
            <p:nvPr/>
          </p:nvSpPr>
          <p:spPr bwMode="auto">
            <a:xfrm>
              <a:off x="2746375" y="1804988"/>
              <a:ext cx="4025900" cy="244475"/>
            </a:xfrm>
            <a:prstGeom prst="line"/>
            <a:noFill/>
            <a:ln w="28575">
              <a:solidFill>
                <a:srgbClr val="0033CC"/>
              </a:solidFill>
              <a:round/>
              <a:headEnd type="none" w="sm" len="sm"/>
              <a:tailEnd type="none" w="sm" len="sm"/>
            </a:ln>
          </p:spPr>
          <p:txBody>
            <a:bodyPr/>
            <a:p>
              <a:endParaRPr lang="en-US"/>
            </a:p>
          </p:txBody>
        </p:sp>
        <p:sp>
          <p:nvSpPr>
            <p:cNvPr id="1048743" name="Line 9"/>
            <p:cNvSpPr>
              <a:spLocks noChangeShapeType="1"/>
            </p:cNvSpPr>
            <p:nvPr/>
          </p:nvSpPr>
          <p:spPr bwMode="auto">
            <a:xfrm>
              <a:off x="2768600" y="1797050"/>
              <a:ext cx="3879850" cy="898525"/>
            </a:xfrm>
            <a:prstGeom prst="line"/>
            <a:noFill/>
            <a:ln w="28575">
              <a:solidFill>
                <a:srgbClr val="0033CC"/>
              </a:solidFill>
              <a:round/>
              <a:headEnd type="none" w="sm" len="sm"/>
              <a:tailEnd type="none" w="sm" len="sm"/>
            </a:ln>
          </p:spPr>
          <p:txBody>
            <a:bodyPr/>
            <a:p>
              <a:endParaRPr lang="en-US"/>
            </a:p>
          </p:txBody>
        </p:sp>
        <p:pic>
          <p:nvPicPr>
            <p:cNvPr id="2097178" name="Picture 4" descr="C:\Program Files\Common Files\Microsoft Shared\Clipart\cagcat50\mp00640_.wmf"/>
            <p:cNvPicPr>
              <a:picLocks noChangeAspect="1" noChangeArrowheads="1"/>
            </p:cNvPicPr>
            <p:nvPr/>
          </p:nvPicPr>
          <p:blipFill>
            <a:blip xmlns:r="http://schemas.openxmlformats.org/officeDocument/2006/relationships" r:embed="rId2" cstate="print"/>
            <a:srcRect/>
            <a:stretch>
              <a:fillRect/>
            </a:stretch>
          </p:blipFill>
          <p:spPr bwMode="auto">
            <a:xfrm>
              <a:off x="5419953" y="1371600"/>
              <a:ext cx="2966810" cy="3003341"/>
            </a:xfrm>
            <a:prstGeom prst="rect"/>
            <a:noFill/>
            <a:ln w="9525">
              <a:noFill/>
              <a:miter lim="800000"/>
              <a:headEnd/>
              <a:tailEnd/>
            </a:ln>
          </p:spPr>
        </p:pic>
      </p:grpSp>
      <p:sp>
        <p:nvSpPr>
          <p:cNvPr id="1048744" name="灯片编号占位符 1"/>
          <p:cNvSpPr>
            <a:spLocks noGrp="1"/>
          </p:cNvSpPr>
          <p:nvPr>
            <p:ph type="sldNum" sz="quarter" idx="12"/>
          </p:nvPr>
        </p:nvSpPr>
        <p:spPr/>
        <p:txBody>
          <a:bodyPr/>
          <a:p>
            <a:fld id="{91DCE0E6-95BE-4289-A6EC-F8686BFFE4EF}" type="slidenum">
              <a:rPr altLang="en-US" lang="zh-CN" smtClean="0"/>
              <a:t>25</a:t>
            </a:fld>
            <a:endParaRPr altLang="en-US" 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pic>
        <p:nvPicPr>
          <p:cNvPr id="2097179" name="Picture 2"/>
          <p:cNvPicPr>
            <a:picLocks noChangeAspect="1" noChangeArrowheads="1"/>
          </p:cNvPicPr>
          <p:nvPr/>
        </p:nvPicPr>
        <p:blipFill rotWithShape="1">
          <a:blip xmlns:r="http://schemas.openxmlformats.org/officeDocument/2006/relationships" r:embed="rId1" cstate="print"/>
          <a:srcRect l="71094" t="2514"/>
          <a:stretch>
            <a:fillRect/>
          </a:stretch>
        </p:blipFill>
        <p:spPr bwMode="auto">
          <a:xfrm>
            <a:off x="3635896" y="5301208"/>
            <a:ext cx="1726292" cy="1364979"/>
          </a:xfrm>
          <a:prstGeom prst="rect"/>
          <a:noFill/>
          <a:ln w="9525">
            <a:noFill/>
            <a:miter lim="800000"/>
            <a:headEnd/>
            <a:tailEnd/>
          </a:ln>
        </p:spPr>
      </p:pic>
      <p:sp>
        <p:nvSpPr>
          <p:cNvPr id="1048745" name="标题 1"/>
          <p:cNvSpPr>
            <a:spLocks noGrp="1"/>
          </p:cNvSpPr>
          <p:nvPr>
            <p:ph type="title"/>
          </p:nvPr>
        </p:nvSpPr>
        <p:spPr/>
        <p:txBody>
          <a:bodyPr/>
          <a:p>
            <a:r>
              <a:rPr altLang="zh-CN" dirty="0" lang="en-US"/>
              <a:t>Bluetooth/ Bluetooth Low Energy</a:t>
            </a:r>
            <a:endParaRPr altLang="en-US" dirty="0" lang="zh-CN"/>
          </a:p>
        </p:txBody>
      </p:sp>
      <p:sp>
        <p:nvSpPr>
          <p:cNvPr id="1048746" name="内容占位符 2"/>
          <p:cNvSpPr>
            <a:spLocks noGrp="1"/>
          </p:cNvSpPr>
          <p:nvPr>
            <p:ph idx="1"/>
          </p:nvPr>
        </p:nvSpPr>
        <p:spPr/>
        <p:txBody>
          <a:bodyPr>
            <a:normAutofit/>
          </a:bodyPr>
          <a:p>
            <a:r>
              <a:rPr altLang="zh-CN" dirty="0" lang="en-US"/>
              <a:t>Cable replacement RF technology (low cost)</a:t>
            </a:r>
          </a:p>
          <a:p>
            <a:r>
              <a:rPr altLang="zh-CN" dirty="0" lang="en-US"/>
              <a:t>Short range (10m, extendable to 100m)</a:t>
            </a:r>
          </a:p>
          <a:p>
            <a:r>
              <a:rPr altLang="zh-CN" dirty="0" lang="en-US"/>
              <a:t>2.4GHz band (crowded)</a:t>
            </a:r>
          </a:p>
          <a:p>
            <a:r>
              <a:rPr altLang="zh-CN" dirty="0" lang="en-US"/>
              <a:t>1 Data and 3 voice channels, up to 3Mbps</a:t>
            </a:r>
          </a:p>
          <a:p>
            <a:r>
              <a:rPr altLang="zh-CN" dirty="0" lang="en-US"/>
              <a:t>Widely supported by telecommunications, PC and consumer electronics companies</a:t>
            </a:r>
          </a:p>
          <a:p>
            <a:r>
              <a:rPr altLang="zh-CN" dirty="0" lang="en-US"/>
              <a:t>Keyboard, mouse, earphone, wrist strap, blood pressure monitor</a:t>
            </a:r>
          </a:p>
          <a:p>
            <a:endParaRPr altLang="zh-CN" dirty="0" lang="en-US"/>
          </a:p>
        </p:txBody>
      </p:sp>
      <p:pic>
        <p:nvPicPr>
          <p:cNvPr id="2097180" name="Picture 2" descr="http://tse1.mm.bing.net/th?&amp;id=OIP.M938ea5c6c7b9910e19e969b17dd622feo0&amp;w=300&amp;h=300&amp;c=0&amp;pid=1.9&amp;rs=0&amp;p=0"/>
          <p:cNvPicPr>
            <a:picLocks noChangeAspect="1" noChangeArrowheads="1"/>
          </p:cNvPicPr>
          <p:nvPr/>
        </p:nvPicPr>
        <p:blipFill>
          <a:blip xmlns:r="http://schemas.openxmlformats.org/officeDocument/2006/relationships" r:embed="rId2"/>
          <a:srcRect/>
          <a:stretch>
            <a:fillRect/>
          </a:stretch>
        </p:blipFill>
        <p:spPr bwMode="auto">
          <a:xfrm>
            <a:off x="5868144" y="5102781"/>
            <a:ext cx="2425452" cy="1616968"/>
          </a:xfrm>
          <a:prstGeom prst="rect"/>
          <a:noFill/>
        </p:spPr>
      </p:pic>
      <p:sp>
        <p:nvSpPr>
          <p:cNvPr id="1048747" name="灯片编号占位符 3"/>
          <p:cNvSpPr>
            <a:spLocks noGrp="1"/>
          </p:cNvSpPr>
          <p:nvPr>
            <p:ph type="sldNum" sz="quarter" idx="12"/>
          </p:nvPr>
        </p:nvSpPr>
        <p:spPr/>
        <p:txBody>
          <a:bodyPr/>
          <a:p>
            <a:fld id="{91DCE0E6-95BE-4289-A6EC-F8686BFFE4EF}" type="slidenum">
              <a:rPr altLang="en-US" lang="zh-CN" smtClean="0"/>
              <a:t>26</a:t>
            </a:fld>
            <a:endParaRPr altLang="en-US" 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748" name="Rectangle 2"/>
          <p:cNvSpPr>
            <a:spLocks noGrp="1" noChangeArrowheads="1"/>
          </p:cNvSpPr>
          <p:nvPr>
            <p:ph type="title"/>
          </p:nvPr>
        </p:nvSpPr>
        <p:spPr>
          <a:xfrm>
            <a:off x="609600" y="609600"/>
            <a:ext cx="7848600" cy="693738"/>
          </a:xfrm>
        </p:spPr>
        <p:txBody>
          <a:bodyPr>
            <a:normAutofit fontScale="90000"/>
          </a:bodyPr>
          <a:p>
            <a:r>
              <a:rPr dirty="0" sz="4400" lang="en-US" err="1"/>
              <a:t>ZigBee</a:t>
            </a:r>
            <a:r>
              <a:rPr dirty="0" sz="4400" lang="en-US"/>
              <a:t> Radios</a:t>
            </a:r>
          </a:p>
        </p:txBody>
      </p:sp>
      <p:sp>
        <p:nvSpPr>
          <p:cNvPr id="1048749" name="Rectangle 3"/>
          <p:cNvSpPr>
            <a:spLocks noGrp="1" noChangeArrowheads="1"/>
          </p:cNvSpPr>
          <p:nvPr>
            <p:ph type="body" idx="1"/>
          </p:nvPr>
        </p:nvSpPr>
        <p:spPr>
          <a:xfrm>
            <a:off x="609600" y="1905000"/>
            <a:ext cx="8077200" cy="3849688"/>
          </a:xfrm>
        </p:spPr>
        <p:txBody>
          <a:bodyPr>
            <a:normAutofit fontScale="96429" lnSpcReduction="10000"/>
          </a:bodyPr>
          <a:p>
            <a:pPr>
              <a:lnSpc>
                <a:spcPct val="110000"/>
              </a:lnSpc>
            </a:pPr>
            <a:r>
              <a:rPr dirty="0" sz="2800" lang="en-US"/>
              <a:t>Low-Rate WPAN</a:t>
            </a:r>
          </a:p>
          <a:p>
            <a:pPr>
              <a:lnSpc>
                <a:spcPct val="110000"/>
              </a:lnSpc>
            </a:pPr>
            <a:r>
              <a:rPr dirty="0" sz="2800" lang="en-US"/>
              <a:t>Data rates of 20, 40, 250 Kbps</a:t>
            </a:r>
          </a:p>
          <a:p>
            <a:pPr>
              <a:lnSpc>
                <a:spcPct val="110000"/>
              </a:lnSpc>
            </a:pPr>
            <a:r>
              <a:rPr dirty="0" sz="2800" lang="en-US"/>
              <a:t>Support for large mesh networking or star clusters</a:t>
            </a:r>
          </a:p>
          <a:p>
            <a:pPr>
              <a:lnSpc>
                <a:spcPct val="110000"/>
              </a:lnSpc>
            </a:pPr>
            <a:r>
              <a:rPr dirty="0" sz="2800" lang="en-US"/>
              <a:t>Support for low latency devices</a:t>
            </a:r>
          </a:p>
          <a:p>
            <a:pPr>
              <a:lnSpc>
                <a:spcPct val="110000"/>
              </a:lnSpc>
            </a:pPr>
            <a:r>
              <a:rPr dirty="0" sz="2800" lang="en-US"/>
              <a:t>CSMA-CA channel access</a:t>
            </a:r>
          </a:p>
          <a:p>
            <a:pPr>
              <a:lnSpc>
                <a:spcPct val="110000"/>
              </a:lnSpc>
            </a:pPr>
            <a:r>
              <a:rPr dirty="0" sz="2800" lang="en-US"/>
              <a:t>Very low power consumption</a:t>
            </a:r>
          </a:p>
          <a:p>
            <a:pPr>
              <a:lnSpc>
                <a:spcPct val="110000"/>
              </a:lnSpc>
            </a:pPr>
            <a:r>
              <a:rPr dirty="0" sz="2800" lang="en-US"/>
              <a:t>Frequency of operation in ISM bands</a:t>
            </a:r>
          </a:p>
        </p:txBody>
      </p:sp>
      <p:sp>
        <p:nvSpPr>
          <p:cNvPr id="1048750" name="Text Box 4"/>
          <p:cNvSpPr txBox="1">
            <a:spLocks noChangeArrowheads="1"/>
          </p:cNvSpPr>
          <p:nvPr/>
        </p:nvSpPr>
        <p:spPr bwMode="auto">
          <a:xfrm>
            <a:off x="1066800" y="6096000"/>
            <a:ext cx="5300980" cy="358140"/>
          </a:xfrm>
          <a:prstGeom prst="rect"/>
          <a:noFill/>
          <a:ln w="9525">
            <a:noFill/>
            <a:miter lim="800000"/>
            <a:headEnd/>
            <a:tailEnd/>
          </a:ln>
        </p:spPr>
        <p:txBody>
          <a:bodyPr wrap="none">
            <a:spAutoFit/>
          </a:bodyPr>
          <a:p>
            <a:pPr eaLnBrk="1" hangingPunct="1"/>
            <a:r>
              <a:rPr i="1" lang="en-US">
                <a:solidFill>
                  <a:srgbClr val="ED6C00"/>
                </a:solidFill>
                <a:latin typeface="Arial Unicode MS" pitchFamily="34" charset="-128"/>
              </a:rPr>
              <a:t>Focus is primarily on low power sensor networks</a:t>
            </a:r>
          </a:p>
        </p:txBody>
      </p:sp>
      <p:sp>
        <p:nvSpPr>
          <p:cNvPr id="1048751" name="灯片编号占位符 1"/>
          <p:cNvSpPr>
            <a:spLocks noGrp="1"/>
          </p:cNvSpPr>
          <p:nvPr>
            <p:ph type="sldNum" sz="quarter" idx="12"/>
          </p:nvPr>
        </p:nvSpPr>
        <p:spPr/>
        <p:txBody>
          <a:bodyPr/>
          <a:p>
            <a:fld id="{91DCE0E6-95BE-4289-A6EC-F8686BFFE4EF}" type="slidenum">
              <a:rPr altLang="en-US" lang="zh-CN" smtClean="0"/>
              <a:t>27</a:t>
            </a:fld>
            <a:endParaRPr altLang="en-US" 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752" name="标题 1"/>
          <p:cNvSpPr>
            <a:spLocks noGrp="1"/>
          </p:cNvSpPr>
          <p:nvPr>
            <p:ph type="title"/>
          </p:nvPr>
        </p:nvSpPr>
        <p:spPr/>
        <p:txBody>
          <a:bodyPr/>
          <a:p>
            <a:r>
              <a:rPr altLang="zh-CN" dirty="0" lang="en-US"/>
              <a:t>Wireless Sensor Networks</a:t>
            </a:r>
            <a:endParaRPr altLang="en-US" dirty="0" lang="zh-CN"/>
          </a:p>
        </p:txBody>
      </p:sp>
      <p:pic>
        <p:nvPicPr>
          <p:cNvPr id="2097181" name="Picture 2"/>
          <p:cNvPicPr>
            <a:picLocks noChangeAspect="1" noChangeArrowheads="1"/>
          </p:cNvPicPr>
          <p:nvPr/>
        </p:nvPicPr>
        <p:blipFill>
          <a:blip xmlns:r="http://schemas.openxmlformats.org/officeDocument/2006/relationships" r:embed="rId1" cstate="print"/>
          <a:srcRect/>
          <a:stretch>
            <a:fillRect/>
          </a:stretch>
        </p:blipFill>
        <p:spPr bwMode="auto">
          <a:xfrm>
            <a:off x="371475" y="1243161"/>
            <a:ext cx="8401050" cy="5210175"/>
          </a:xfrm>
          <a:prstGeom prst="rect"/>
          <a:noFill/>
          <a:ln w="9525">
            <a:noFill/>
            <a:miter lim="800000"/>
            <a:headEnd/>
            <a:tailEnd/>
          </a:ln>
        </p:spPr>
      </p:pic>
      <p:sp>
        <p:nvSpPr>
          <p:cNvPr id="1048753" name="灯片编号占位符 2"/>
          <p:cNvSpPr>
            <a:spLocks noGrp="1"/>
          </p:cNvSpPr>
          <p:nvPr>
            <p:ph type="sldNum" sz="quarter" idx="12"/>
          </p:nvPr>
        </p:nvSpPr>
        <p:spPr/>
        <p:txBody>
          <a:bodyPr/>
          <a:p>
            <a:fld id="{91DCE0E6-95BE-4289-A6EC-F8686BFFE4EF}" type="slidenum">
              <a:rPr altLang="en-US" lang="zh-CN" smtClean="0"/>
              <a:t>28</a:t>
            </a:fld>
            <a:endParaRPr altLang="en-US" 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754" name="标题 1"/>
          <p:cNvSpPr>
            <a:spLocks noGrp="1"/>
          </p:cNvSpPr>
          <p:nvPr>
            <p:ph type="title"/>
          </p:nvPr>
        </p:nvSpPr>
        <p:spPr/>
        <p:txBody>
          <a:bodyPr>
            <a:normAutofit fontScale="90000"/>
          </a:bodyPr>
          <a:p>
            <a:r>
              <a:rPr altLang="zh-CN" dirty="0" lang="en-US"/>
              <a:t>Example WSNs: Environmental Monitoring</a:t>
            </a:r>
            <a:endParaRPr altLang="en-US" dirty="0" lang="zh-CN"/>
          </a:p>
        </p:txBody>
      </p:sp>
      <p:sp>
        <p:nvSpPr>
          <p:cNvPr id="1048755" name="内容占位符 2"/>
          <p:cNvSpPr>
            <a:spLocks noGrp="1"/>
          </p:cNvSpPr>
          <p:nvPr>
            <p:ph idx="1"/>
          </p:nvPr>
        </p:nvSpPr>
        <p:spPr/>
        <p:txBody>
          <a:bodyPr/>
          <a:p>
            <a:endParaRPr altLang="en-US" lang="zh-CN"/>
          </a:p>
        </p:txBody>
      </p:sp>
      <p:pic>
        <p:nvPicPr>
          <p:cNvPr id="2097182" name="Picture 2"/>
          <p:cNvPicPr>
            <a:picLocks noChangeAspect="1" noChangeArrowheads="1"/>
          </p:cNvPicPr>
          <p:nvPr/>
        </p:nvPicPr>
        <p:blipFill>
          <a:blip xmlns:r="http://schemas.openxmlformats.org/officeDocument/2006/relationships" r:embed="rId1" cstate="print"/>
          <a:srcRect/>
          <a:stretch>
            <a:fillRect/>
          </a:stretch>
        </p:blipFill>
        <p:spPr bwMode="auto">
          <a:xfrm>
            <a:off x="683840" y="1401663"/>
            <a:ext cx="7848600" cy="4619625"/>
          </a:xfrm>
          <a:prstGeom prst="rect"/>
          <a:noFill/>
          <a:ln w="9525">
            <a:noFill/>
            <a:miter lim="800000"/>
            <a:headEnd/>
            <a:tailEnd/>
          </a:ln>
        </p:spPr>
      </p:pic>
      <p:sp>
        <p:nvSpPr>
          <p:cNvPr id="1048756" name="灯片编号占位符 3"/>
          <p:cNvSpPr>
            <a:spLocks noGrp="1"/>
          </p:cNvSpPr>
          <p:nvPr>
            <p:ph type="sldNum" sz="quarter" idx="12"/>
          </p:nvPr>
        </p:nvSpPr>
        <p:spPr/>
        <p:txBody>
          <a:bodyPr/>
          <a:p>
            <a:fld id="{91DCE0E6-95BE-4289-A6EC-F8686BFFE4EF}" type="slidenum">
              <a:rPr altLang="en-US" lang="zh-CN" smtClean="0"/>
              <a:t>29</a:t>
            </a:fld>
            <a:endParaRPr altLang="en-US" 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597" name="标题 1"/>
          <p:cNvSpPr>
            <a:spLocks noGrp="1"/>
          </p:cNvSpPr>
          <p:nvPr>
            <p:ph type="title"/>
          </p:nvPr>
        </p:nvSpPr>
        <p:spPr/>
        <p:txBody>
          <a:bodyPr>
            <a:normAutofit/>
          </a:bodyPr>
          <a:p>
            <a:r>
              <a:rPr altLang="zh-CN" dirty="0" sz="3600" lang="en-US"/>
              <a:t>Course Information</a:t>
            </a:r>
            <a:endParaRPr altLang="en-US" dirty="0" sz="3600" lang="zh-CN"/>
          </a:p>
        </p:txBody>
      </p:sp>
      <p:sp>
        <p:nvSpPr>
          <p:cNvPr id="1048598" name="内容占位符 2"/>
          <p:cNvSpPr>
            <a:spLocks noGrp="1"/>
          </p:cNvSpPr>
          <p:nvPr>
            <p:ph idx="1"/>
          </p:nvPr>
        </p:nvSpPr>
        <p:spPr>
          <a:xfrm>
            <a:off x="457200" y="1340768"/>
            <a:ext cx="8229600" cy="5184576"/>
          </a:xfrm>
        </p:spPr>
        <p:txBody>
          <a:bodyPr>
            <a:normAutofit/>
          </a:bodyPr>
          <a:p>
            <a:r>
              <a:rPr altLang="zh-CN" dirty="0" sz="2800" lang="en-US"/>
              <a:t>Course Materials:</a:t>
            </a:r>
          </a:p>
          <a:p>
            <a:pPr lvl="1"/>
            <a:r>
              <a:rPr altLang="zh-CN" dirty="0" lang="en-US"/>
              <a:t>Blackboard System</a:t>
            </a:r>
          </a:p>
          <a:p>
            <a:r>
              <a:rPr altLang="zh-CN" dirty="0" sz="2800" lang="en-US"/>
              <a:t>Lectures:</a:t>
            </a:r>
          </a:p>
          <a:p>
            <a:pPr lvl="1"/>
            <a:r>
              <a:rPr altLang="zh-CN" dirty="0" lang="en-US"/>
              <a:t>Tuesday 10:20-12:10 (3</a:t>
            </a:r>
            <a:r>
              <a:rPr altLang="zh-CN" baseline="30000" dirty="0" lang="en-US"/>
              <a:t>rd</a:t>
            </a:r>
            <a:r>
              <a:rPr altLang="zh-CN" dirty="0" lang="en-US"/>
              <a:t> Teaching Building, Rm 206) </a:t>
            </a:r>
          </a:p>
          <a:p>
            <a:r>
              <a:rPr altLang="zh-CN" dirty="0" sz="2800" lang="en-US"/>
              <a:t>Instructor:</a:t>
            </a:r>
          </a:p>
          <a:p>
            <a:pPr lvl="1"/>
            <a:r>
              <a:rPr altLang="zh-CN" dirty="0" lang="en-US"/>
              <a:t>Prof. WANG Rui (</a:t>
            </a:r>
            <a:r>
              <a:rPr altLang="zh-CN" dirty="0" lang="en-US">
                <a:hlinkClick r:id="rId1"/>
              </a:rPr>
              <a:t>wangr@sustech.edu.cn</a:t>
            </a:r>
            <a:r>
              <a:rPr altLang="zh-CN" dirty="0" lang="en-US"/>
              <a:t>)</a:t>
            </a:r>
          </a:p>
          <a:p>
            <a:r>
              <a:rPr altLang="zh-CN" dirty="0" sz="2800" lang="en-US"/>
              <a:t>TA:</a:t>
            </a:r>
          </a:p>
          <a:p>
            <a:pPr lvl="1"/>
            <a:r>
              <a:rPr altLang="en-US" dirty="0" lang="zh-CN"/>
              <a:t>李乾任</a:t>
            </a:r>
            <a:r>
              <a:rPr altLang="zh-CN" dirty="0" lang="en-US"/>
              <a:t>(12232135@mail.sustech.edu.cn)</a:t>
            </a:r>
          </a:p>
          <a:p>
            <a:pPr lvl="1"/>
            <a:r>
              <a:rPr altLang="en-US" dirty="0" lang="zh-CN"/>
              <a:t>任振裕</a:t>
            </a:r>
            <a:r>
              <a:rPr altLang="zh-CN" dirty="0" lang="en-US"/>
              <a:t>(renzy2022@mail.sustech.edu.cn)</a:t>
            </a:r>
          </a:p>
          <a:p>
            <a:pPr lvl="1"/>
            <a:r>
              <a:rPr altLang="en-US" dirty="0" lang="zh-CN"/>
              <a:t>林铖</a:t>
            </a:r>
            <a:r>
              <a:rPr altLang="zh-CN" dirty="0" lang="en-US"/>
              <a:t>(linc2022@mail.sustech.edu.cn)</a:t>
            </a:r>
          </a:p>
        </p:txBody>
      </p:sp>
      <p:sp>
        <p:nvSpPr>
          <p:cNvPr id="1048599" name="灯片编号占位符 3"/>
          <p:cNvSpPr>
            <a:spLocks noGrp="1"/>
          </p:cNvSpPr>
          <p:nvPr>
            <p:ph type="sldNum" sz="quarter" idx="12"/>
          </p:nvPr>
        </p:nvSpPr>
        <p:spPr/>
        <p:txBody>
          <a:bodyPr/>
          <a:p>
            <a:fld id="{91DCE0E6-95BE-4289-A6EC-F8686BFFE4EF}" type="slidenum">
              <a:rPr altLang="en-US" lang="zh-CN" smtClean="0"/>
              <a:t>3</a:t>
            </a:fld>
            <a:endParaRPr altLang="en-US" 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757" name="标题 1"/>
          <p:cNvSpPr>
            <a:spLocks noGrp="1"/>
          </p:cNvSpPr>
          <p:nvPr>
            <p:ph type="title"/>
          </p:nvPr>
        </p:nvSpPr>
        <p:spPr/>
        <p:txBody>
          <a:bodyPr>
            <a:normAutofit fontScale="90000"/>
          </a:bodyPr>
          <a:p>
            <a:r>
              <a:rPr altLang="zh-CN" dirty="0" lang="en-US"/>
              <a:t>Example WSNs: Industrial and Agricultural Monitoring</a:t>
            </a:r>
            <a:endParaRPr altLang="en-US" dirty="0" lang="zh-CN"/>
          </a:p>
        </p:txBody>
      </p:sp>
      <p:sp>
        <p:nvSpPr>
          <p:cNvPr id="1048758" name="内容占位符 2"/>
          <p:cNvSpPr>
            <a:spLocks noGrp="1"/>
          </p:cNvSpPr>
          <p:nvPr>
            <p:ph idx="1"/>
          </p:nvPr>
        </p:nvSpPr>
        <p:spPr/>
        <p:txBody>
          <a:bodyPr/>
          <a:p>
            <a:endParaRPr altLang="en-US" lang="zh-CN"/>
          </a:p>
        </p:txBody>
      </p:sp>
      <p:pic>
        <p:nvPicPr>
          <p:cNvPr id="2097183" name="Picture 2"/>
          <p:cNvPicPr>
            <a:picLocks noChangeAspect="1" noChangeArrowheads="1"/>
          </p:cNvPicPr>
          <p:nvPr/>
        </p:nvPicPr>
        <p:blipFill>
          <a:blip xmlns:r="http://schemas.openxmlformats.org/officeDocument/2006/relationships" r:embed="rId1" cstate="print"/>
          <a:srcRect/>
          <a:stretch>
            <a:fillRect/>
          </a:stretch>
        </p:blipFill>
        <p:spPr bwMode="auto">
          <a:xfrm>
            <a:off x="180975" y="1429469"/>
            <a:ext cx="8782050" cy="5095875"/>
          </a:xfrm>
          <a:prstGeom prst="rect"/>
          <a:noFill/>
          <a:ln w="9525">
            <a:noFill/>
            <a:miter lim="800000"/>
            <a:headEnd/>
            <a:tailEnd/>
          </a:ln>
        </p:spPr>
      </p:pic>
      <p:sp>
        <p:nvSpPr>
          <p:cNvPr id="1048759" name="灯片编号占位符 3"/>
          <p:cNvSpPr>
            <a:spLocks noGrp="1"/>
          </p:cNvSpPr>
          <p:nvPr>
            <p:ph type="sldNum" sz="quarter" idx="12"/>
          </p:nvPr>
        </p:nvSpPr>
        <p:spPr/>
        <p:txBody>
          <a:bodyPr/>
          <a:p>
            <a:fld id="{91DCE0E6-95BE-4289-A6EC-F8686BFFE4EF}" type="slidenum">
              <a:rPr altLang="en-US" lang="zh-CN" smtClean="0"/>
              <a:t>30</a:t>
            </a:fld>
            <a:endParaRPr altLang="en-US" 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763" name="标题 1"/>
          <p:cNvSpPr>
            <a:spLocks noGrp="1"/>
          </p:cNvSpPr>
          <p:nvPr>
            <p:ph type="title"/>
          </p:nvPr>
        </p:nvSpPr>
        <p:spPr/>
        <p:txBody>
          <a:bodyPr>
            <a:normAutofit fontScale="90000"/>
          </a:bodyPr>
          <a:p>
            <a:r>
              <a:rPr altLang="zh-CN" dirty="0" lang="en-US"/>
              <a:t>Applications in Health, Biomedicine and Neuroscience</a:t>
            </a:r>
            <a:endParaRPr altLang="en-US" dirty="0" lang="zh-CN"/>
          </a:p>
        </p:txBody>
      </p:sp>
      <p:grpSp>
        <p:nvGrpSpPr>
          <p:cNvPr id="98" name="Group 24"/>
          <p:cNvGrpSpPr/>
          <p:nvPr/>
        </p:nvGrpSpPr>
        <p:grpSpPr>
          <a:xfrm>
            <a:off x="4481513" y="4540151"/>
            <a:ext cx="4072255" cy="1860550"/>
            <a:chOff x="4481513" y="4803775"/>
            <a:chExt cx="4072255" cy="1860550"/>
          </a:xfrm>
        </p:grpSpPr>
        <p:pic>
          <p:nvPicPr>
            <p:cNvPr id="2097184" name="Picture 10" descr="http://pennhealth.com/health_info/body_guide/reftext/images/9682.jpg"/>
            <p:cNvPicPr>
              <a:picLocks noChangeAspect="1" noChangeArrowheads="1"/>
            </p:cNvPicPr>
            <p:nvPr/>
          </p:nvPicPr>
          <p:blipFill>
            <a:blip xmlns:r="http://schemas.openxmlformats.org/officeDocument/2006/relationships" r:embed="rId1" cstate="print"/>
            <a:srcRect/>
            <a:stretch>
              <a:fillRect/>
            </a:stretch>
          </p:blipFill>
          <p:spPr bwMode="auto">
            <a:xfrm>
              <a:off x="4481513" y="4803775"/>
              <a:ext cx="2327275" cy="1860550"/>
            </a:xfrm>
            <a:prstGeom prst="rect"/>
            <a:noFill/>
            <a:ln w="9525">
              <a:noFill/>
              <a:miter lim="800000"/>
              <a:headEnd/>
              <a:tailEnd/>
            </a:ln>
          </p:spPr>
        </p:pic>
        <p:sp>
          <p:nvSpPr>
            <p:cNvPr id="1048764" name="TextBox 12"/>
            <p:cNvSpPr txBox="1">
              <a:spLocks noChangeArrowheads="1"/>
            </p:cNvSpPr>
            <p:nvPr/>
          </p:nvSpPr>
          <p:spPr bwMode="auto">
            <a:xfrm>
              <a:off x="6808788" y="5335588"/>
              <a:ext cx="1744980" cy="891540"/>
            </a:xfrm>
            <a:prstGeom prst="rect"/>
            <a:noFill/>
            <a:ln w="9525">
              <a:noFill/>
              <a:miter lim="800000"/>
              <a:headEnd/>
              <a:tailEnd/>
            </a:ln>
          </p:spPr>
          <p:txBody>
            <a:bodyPr wrap="none">
              <a:spAutoFit/>
            </a:bodyPr>
            <a:p>
              <a:pPr>
                <a:lnSpc>
                  <a:spcPct val="80000"/>
                </a:lnSpc>
              </a:pPr>
              <a:r>
                <a:rPr dirty="0" lang="en-US">
                  <a:solidFill>
                    <a:srgbClr val="ED6C00"/>
                  </a:solidFill>
                  <a:latin typeface="Calibri" pitchFamily="34" charset="0"/>
                </a:rPr>
                <a:t>Recovery from</a:t>
              </a:r>
            </a:p>
            <a:p>
              <a:pPr>
                <a:lnSpc>
                  <a:spcPct val="80000"/>
                </a:lnSpc>
              </a:pPr>
              <a:r>
                <a:rPr dirty="0" lang="en-US">
                  <a:solidFill>
                    <a:srgbClr val="ED6C00"/>
                  </a:solidFill>
                  <a:latin typeface="Calibri" pitchFamily="34" charset="0"/>
                </a:rPr>
                <a:t>Nerve Damage</a:t>
              </a:r>
            </a:p>
            <a:p>
              <a:endParaRPr dirty="0" sz="1800" lang="en-US">
                <a:solidFill>
                  <a:srgbClr val="ED6C00"/>
                </a:solidFill>
                <a:latin typeface="Calibri" pitchFamily="34" charset="0"/>
              </a:endParaRPr>
            </a:p>
          </p:txBody>
        </p:sp>
      </p:grpSp>
      <p:grpSp>
        <p:nvGrpSpPr>
          <p:cNvPr id="99" name="Group 25"/>
          <p:cNvGrpSpPr/>
          <p:nvPr/>
        </p:nvGrpSpPr>
        <p:grpSpPr>
          <a:xfrm>
            <a:off x="228600" y="3622576"/>
            <a:ext cx="3663950" cy="2971800"/>
            <a:chOff x="228600" y="3886200"/>
            <a:chExt cx="3663950" cy="2971800"/>
          </a:xfrm>
        </p:grpSpPr>
        <p:sp>
          <p:nvSpPr>
            <p:cNvPr id="1048765" name="TextBox 11"/>
            <p:cNvSpPr txBox="1">
              <a:spLocks noChangeArrowheads="1"/>
            </p:cNvSpPr>
            <p:nvPr/>
          </p:nvSpPr>
          <p:spPr bwMode="auto">
            <a:xfrm>
              <a:off x="381000" y="3886200"/>
              <a:ext cx="2286000" cy="701040"/>
            </a:xfrm>
            <a:prstGeom prst="rect"/>
            <a:noFill/>
            <a:ln w="9525">
              <a:noFill/>
              <a:miter lim="800000"/>
              <a:headEnd/>
              <a:tailEnd/>
            </a:ln>
          </p:spPr>
          <p:txBody>
            <a:bodyPr>
              <a:spAutoFit/>
            </a:bodyPr>
            <a:p>
              <a:r>
                <a:rPr dirty="0" sz="2000" lang="en-US">
                  <a:solidFill>
                    <a:srgbClr val="000000"/>
                  </a:solidFill>
                  <a:latin typeface="Calibri" pitchFamily="34" charset="0"/>
                </a:rPr>
                <a:t>Doctor-on-a-chip</a:t>
              </a:r>
            </a:p>
          </p:txBody>
        </p:sp>
        <p:grpSp>
          <p:nvGrpSpPr>
            <p:cNvPr id="100" name="Group 22"/>
            <p:cNvGrpSpPr/>
            <p:nvPr/>
          </p:nvGrpSpPr>
          <p:grpSpPr>
            <a:xfrm>
              <a:off x="228600" y="4187825"/>
              <a:ext cx="3663950" cy="2670175"/>
              <a:chOff x="228600" y="4187825"/>
              <a:chExt cx="3663950" cy="2670175"/>
            </a:xfrm>
          </p:grpSpPr>
          <p:pic>
            <p:nvPicPr>
              <p:cNvPr id="2097185" name="Picture 6" descr="http://www.interactivecare.com/images/ICI_concept.png"/>
              <p:cNvPicPr>
                <a:picLocks noChangeAspect="1" noChangeArrowheads="1"/>
              </p:cNvPicPr>
              <p:nvPr/>
            </p:nvPicPr>
            <p:blipFill>
              <a:blip xmlns:r="http://schemas.openxmlformats.org/officeDocument/2006/relationships" r:embed="rId2" cstate="print"/>
              <a:srcRect/>
              <a:stretch>
                <a:fillRect/>
              </a:stretch>
            </p:blipFill>
            <p:spPr bwMode="auto">
              <a:xfrm>
                <a:off x="457200" y="4187825"/>
                <a:ext cx="3435350" cy="2670175"/>
              </a:xfrm>
              <a:prstGeom prst="rect"/>
              <a:noFill/>
              <a:ln w="9525">
                <a:noFill/>
                <a:miter lim="800000"/>
                <a:headEnd/>
                <a:tailEnd/>
              </a:ln>
            </p:spPr>
          </p:pic>
          <p:sp>
            <p:nvSpPr>
              <p:cNvPr id="1048766" name="Explosion 2 29"/>
              <p:cNvSpPr/>
              <p:nvPr/>
            </p:nvSpPr>
            <p:spPr bwMode="auto">
              <a:xfrm rot="1192768">
                <a:off x="966791" y="5044725"/>
                <a:ext cx="1155700" cy="958850"/>
              </a:xfrm>
              <a:prstGeom prst="irregularSeal2"/>
              <a:solidFill>
                <a:schemeClr val="tx2">
                  <a:lumMod val="75000"/>
                </a:schemeClr>
              </a:solidFill>
              <a:ln w="12700" cap="flat" cmpd="sng" algn="ctr">
                <a:solidFill>
                  <a:schemeClr val="tx1"/>
                </a:solidFill>
                <a:prstDash val="solid"/>
                <a:round/>
                <a:headEnd type="none" w="sm" len="sm"/>
                <a:tailEnd type="none" w="sm" len="sm"/>
              </a:ln>
              <a:effectLst/>
            </p:spPr>
            <p:txBody>
              <a:bodyPr/>
              <a:p>
                <a:endParaRPr lang="en-US"/>
              </a:p>
            </p:txBody>
          </p:sp>
          <p:sp>
            <p:nvSpPr>
              <p:cNvPr id="1048767" name="TextBox 20"/>
              <p:cNvSpPr txBox="1"/>
              <p:nvPr/>
            </p:nvSpPr>
            <p:spPr>
              <a:xfrm>
                <a:off x="228600" y="5559425"/>
                <a:ext cx="868680" cy="497840"/>
              </a:xfrm>
              <a:prstGeom prst="rect"/>
              <a:noFill/>
            </p:spPr>
            <p:txBody>
              <a:bodyPr wrap="none">
                <a:spAutoFit/>
              </a:bodyPr>
              <a:p>
                <a:pPr>
                  <a:lnSpc>
                    <a:spcPct val="80000"/>
                  </a:lnSpc>
                </a:pPr>
                <a:r>
                  <a:rPr dirty="0" sz="1400" lang="en-US">
                    <a:solidFill>
                      <a:schemeClr val="tx2">
                        <a:lumMod val="75000"/>
                      </a:schemeClr>
                    </a:solidFill>
                    <a:latin typeface="Calibri" pitchFamily="34" charset="0"/>
                  </a:rPr>
                  <a:t>Wireless</a:t>
                </a:r>
              </a:p>
              <a:p>
                <a:pPr>
                  <a:lnSpc>
                    <a:spcPct val="80000"/>
                  </a:lnSpc>
                </a:pPr>
                <a:r>
                  <a:rPr dirty="0" sz="1400" lang="en-US">
                    <a:solidFill>
                      <a:schemeClr val="tx2">
                        <a:lumMod val="75000"/>
                      </a:schemeClr>
                    </a:solidFill>
                    <a:latin typeface="Calibri" pitchFamily="34" charset="0"/>
                  </a:rPr>
                  <a:t>Network</a:t>
                </a:r>
              </a:p>
            </p:txBody>
          </p:sp>
        </p:grpSp>
      </p:grpSp>
      <p:grpSp>
        <p:nvGrpSpPr>
          <p:cNvPr id="101" name="Group 23"/>
          <p:cNvGrpSpPr/>
          <p:nvPr/>
        </p:nvGrpSpPr>
        <p:grpSpPr>
          <a:xfrm>
            <a:off x="4114800" y="1412776"/>
            <a:ext cx="5257800" cy="3139440"/>
            <a:chOff x="4114800" y="1676400"/>
            <a:chExt cx="5257800" cy="3139440"/>
          </a:xfrm>
        </p:grpSpPr>
        <p:sp>
          <p:nvSpPr>
            <p:cNvPr id="1048768" name="TextBox 10"/>
            <p:cNvSpPr txBox="1">
              <a:spLocks noChangeArrowheads="1"/>
            </p:cNvSpPr>
            <p:nvPr/>
          </p:nvSpPr>
          <p:spPr bwMode="auto">
            <a:xfrm>
              <a:off x="6477000" y="1752600"/>
              <a:ext cx="2895600" cy="3063240"/>
            </a:xfrm>
            <a:prstGeom prst="rect"/>
            <a:noFill/>
            <a:ln w="9525">
              <a:noFill/>
              <a:miter lim="800000"/>
              <a:headEnd/>
              <a:tailEnd/>
            </a:ln>
          </p:spPr>
          <p:txBody>
            <a:bodyPr wrap="square">
              <a:spAutoFit/>
            </a:bodyPr>
            <a:p>
              <a:r>
                <a:rPr dirty="0" lang="en-US" err="1">
                  <a:solidFill>
                    <a:srgbClr val="ED6C00"/>
                  </a:solidFill>
                  <a:latin typeface="Calibri" pitchFamily="34" charset="0"/>
                </a:rPr>
                <a:t>Neuro</a:t>
              </a:r>
              <a:r>
                <a:rPr dirty="0" lang="en-US">
                  <a:solidFill>
                    <a:srgbClr val="ED6C00"/>
                  </a:solidFill>
                  <a:latin typeface="Calibri" pitchFamily="34" charset="0"/>
                </a:rPr>
                <a:t>/Bioscience</a:t>
              </a:r>
            </a:p>
            <a:p>
              <a:pPr>
                <a:buFontTx/>
                <a:buChar char="-"/>
              </a:pPr>
              <a:r>
                <a:rPr dirty="0" sz="2000" lang="en-US">
                  <a:solidFill>
                    <a:srgbClr val="ED6C00"/>
                  </a:solidFill>
                  <a:latin typeface="Calibri" pitchFamily="34" charset="0"/>
                </a:rPr>
                <a:t> </a:t>
              </a:r>
              <a:r>
                <a:rPr dirty="0" sz="1800" lang="en-US">
                  <a:solidFill>
                    <a:srgbClr val="ED6C00"/>
                  </a:solidFill>
                  <a:latin typeface="Calibri" pitchFamily="34" charset="0"/>
                </a:rPr>
                <a:t>EKG signal reception/modeling</a:t>
              </a:r>
            </a:p>
            <a:p>
              <a:pPr>
                <a:buFontTx/>
                <a:buChar char="-"/>
              </a:pPr>
              <a:r>
                <a:rPr dirty="0" sz="1800" lang="en-US">
                  <a:solidFill>
                    <a:srgbClr val="ED6C00"/>
                  </a:solidFill>
                  <a:latin typeface="Calibri" pitchFamily="34" charset="0"/>
                </a:rPr>
                <a:t> Brain information theory</a:t>
              </a:r>
            </a:p>
            <a:p>
              <a:pPr>
                <a:buFontTx/>
                <a:buChar char="-"/>
              </a:pPr>
              <a:r>
                <a:rPr dirty="0" sz="1800" lang="en-US">
                  <a:solidFill>
                    <a:srgbClr val="ED6C00"/>
                  </a:solidFill>
                  <a:latin typeface="Calibri" pitchFamily="34" charset="0"/>
                </a:rPr>
                <a:t> Nerve network (re)configuration</a:t>
              </a:r>
            </a:p>
            <a:p>
              <a:pPr>
                <a:buFontTx/>
                <a:buChar char="-"/>
              </a:pPr>
              <a:r>
                <a:rPr dirty="0" sz="1800" lang="en-US">
                  <a:solidFill>
                    <a:srgbClr val="ED6C00"/>
                  </a:solidFill>
                  <a:latin typeface="Calibri" pitchFamily="34" charset="0"/>
                </a:rPr>
                <a:t> Implants to monitor/generate signals</a:t>
              </a:r>
            </a:p>
            <a:p>
              <a:pPr>
                <a:buFontTx/>
                <a:buChar char="-"/>
              </a:pPr>
              <a:r>
                <a:rPr dirty="0" sz="1800" lang="en-US">
                  <a:solidFill>
                    <a:srgbClr val="ED6C00"/>
                  </a:solidFill>
                  <a:latin typeface="Calibri" pitchFamily="34" charset="0"/>
                </a:rPr>
                <a:t>In-brain sensor networks</a:t>
              </a:r>
            </a:p>
          </p:txBody>
        </p:sp>
        <p:pic>
          <p:nvPicPr>
            <p:cNvPr id="2097186" name="Picture 2" descr="http://www.sciencedaily.com/images/2009/07/090714203442.jpg">
              <a:hlinkClick r:id="rId3"/>
            </p:cNvPr>
            <p:cNvPicPr>
              <a:picLocks noChangeAspect="1" noChangeArrowheads="1"/>
            </p:cNvPicPr>
            <p:nvPr/>
          </p:nvPicPr>
          <p:blipFill>
            <a:blip xmlns:r="http://schemas.openxmlformats.org/officeDocument/2006/relationships" r:embed="rId4" cstate="print"/>
            <a:srcRect/>
            <a:stretch>
              <a:fillRect/>
            </a:stretch>
          </p:blipFill>
          <p:spPr bwMode="auto">
            <a:xfrm>
              <a:off x="4114800" y="1676400"/>
              <a:ext cx="2238375" cy="2984500"/>
            </a:xfrm>
            <a:prstGeom prst="rect"/>
            <a:noFill/>
            <a:ln w="9525">
              <a:noFill/>
              <a:miter lim="800000"/>
              <a:headEnd/>
              <a:tailEnd/>
            </a:ln>
          </p:spPr>
        </p:pic>
      </p:grpSp>
      <p:grpSp>
        <p:nvGrpSpPr>
          <p:cNvPr id="102" name="Group 21"/>
          <p:cNvGrpSpPr/>
          <p:nvPr/>
        </p:nvGrpSpPr>
        <p:grpSpPr>
          <a:xfrm>
            <a:off x="381000" y="1488976"/>
            <a:ext cx="3383280" cy="2064136"/>
            <a:chOff x="381000" y="1752600"/>
            <a:chExt cx="3383280" cy="2064136"/>
          </a:xfrm>
        </p:grpSpPr>
        <p:pic>
          <p:nvPicPr>
            <p:cNvPr id="2097187" name="Picture 2" descr="http://www.sintef.no/upload/BAN.jpg"/>
            <p:cNvPicPr>
              <a:picLocks noChangeAspect="1" noChangeArrowheads="1"/>
            </p:cNvPicPr>
            <p:nvPr/>
          </p:nvPicPr>
          <p:blipFill>
            <a:blip xmlns:r="http://schemas.openxmlformats.org/officeDocument/2006/relationships" r:embed="rId5" cstate="print"/>
            <a:srcRect/>
            <a:stretch>
              <a:fillRect/>
            </a:stretch>
          </p:blipFill>
          <p:spPr bwMode="auto">
            <a:xfrm>
              <a:off x="381000" y="1752600"/>
              <a:ext cx="2263643" cy="2064136"/>
            </a:xfrm>
            <a:prstGeom prst="rect"/>
            <a:noFill/>
          </p:spPr>
        </p:pic>
        <p:sp>
          <p:nvSpPr>
            <p:cNvPr id="1048769" name="TextBox 11"/>
            <p:cNvSpPr txBox="1">
              <a:spLocks noChangeArrowheads="1"/>
            </p:cNvSpPr>
            <p:nvPr/>
          </p:nvSpPr>
          <p:spPr bwMode="auto">
            <a:xfrm>
              <a:off x="2590800" y="2362200"/>
              <a:ext cx="1173480" cy="574040"/>
            </a:xfrm>
            <a:prstGeom prst="rect"/>
            <a:noFill/>
            <a:ln w="9525">
              <a:noFill/>
              <a:miter lim="800000"/>
              <a:headEnd/>
              <a:tailEnd/>
            </a:ln>
          </p:spPr>
          <p:txBody>
            <a:bodyPr wrap="none">
              <a:spAutoFit/>
            </a:bodyPr>
            <a:p>
              <a:r>
                <a:rPr dirty="0" sz="1600" lang="en-US">
                  <a:solidFill>
                    <a:srgbClr val="ED6C00"/>
                  </a:solidFill>
                  <a:latin typeface="Calibri" pitchFamily="34" charset="0"/>
                </a:rPr>
                <a:t>Body-Area </a:t>
              </a:r>
            </a:p>
            <a:p>
              <a:r>
                <a:rPr dirty="0" sz="1600" lang="en-US">
                  <a:solidFill>
                    <a:srgbClr val="ED6C00"/>
                  </a:solidFill>
                  <a:latin typeface="Calibri" pitchFamily="34" charset="0"/>
                </a:rPr>
                <a:t>Networks</a:t>
              </a:r>
            </a:p>
          </p:txBody>
        </p:sp>
      </p:grpSp>
      <p:sp>
        <p:nvSpPr>
          <p:cNvPr id="1048770" name="灯片编号占位符 2"/>
          <p:cNvSpPr>
            <a:spLocks noGrp="1"/>
          </p:cNvSpPr>
          <p:nvPr>
            <p:ph type="sldNum" sz="quarter" idx="12"/>
          </p:nvPr>
        </p:nvSpPr>
        <p:spPr/>
        <p:txBody>
          <a:bodyPr/>
          <a:p>
            <a:fld id="{91DCE0E6-95BE-4289-A6EC-F8686BFFE4EF}" type="slidenum">
              <a:rPr altLang="en-US" lang="zh-CN" smtClean="0"/>
              <a:t>31</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99"/>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101"/>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771" name="标题 1"/>
          <p:cNvSpPr>
            <a:spLocks noGrp="1"/>
          </p:cNvSpPr>
          <p:nvPr>
            <p:ph type="title"/>
          </p:nvPr>
        </p:nvSpPr>
        <p:spPr/>
        <p:txBody>
          <a:bodyPr/>
          <a:p>
            <a:r>
              <a:rPr altLang="zh-CN" dirty="0" lang="en-US"/>
              <a:t>Scarce Radio Spectrum</a:t>
            </a:r>
            <a:endParaRPr altLang="en-US" dirty="0" lang="zh-CN"/>
          </a:p>
        </p:txBody>
      </p:sp>
      <p:sp>
        <p:nvSpPr>
          <p:cNvPr id="1048772" name="内容占位符 2"/>
          <p:cNvSpPr>
            <a:spLocks noGrp="1"/>
          </p:cNvSpPr>
          <p:nvPr>
            <p:ph idx="1"/>
          </p:nvPr>
        </p:nvSpPr>
        <p:spPr>
          <a:xfrm>
            <a:off x="457200" y="1340769"/>
            <a:ext cx="8229600" cy="2664296"/>
          </a:xfrm>
        </p:spPr>
        <p:txBody>
          <a:bodyPr>
            <a:normAutofit fontScale="96429" lnSpcReduction="10000"/>
          </a:bodyPr>
          <a:p>
            <a:r>
              <a:rPr altLang="zh-CN" dirty="0" lang="en-US"/>
              <a:t>Spectrums has been sliced and allocated to existing users</a:t>
            </a:r>
          </a:p>
          <a:p>
            <a:r>
              <a:rPr altLang="zh-CN" dirty="0" lang="en-US"/>
              <a:t>Recent measurements show</a:t>
            </a:r>
            <a:r>
              <a:rPr altLang="zh-CN" dirty="0" lang="en-US">
                <a:solidFill>
                  <a:srgbClr val="3333CC"/>
                </a:solidFill>
              </a:rPr>
              <a:t> </a:t>
            </a:r>
            <a:r>
              <a:rPr altLang="zh-CN" dirty="0" lang="en-US">
                <a:solidFill>
                  <a:srgbClr val="ED6C00"/>
                </a:solidFill>
              </a:rPr>
              <a:t>70% allocated spectrums are not utilized</a:t>
            </a:r>
          </a:p>
          <a:p>
            <a:r>
              <a:rPr altLang="zh-CN" dirty="0" lang="en-US"/>
              <a:t>Unlicensed bands -  biggest innovations in spectrum efficiency</a:t>
            </a:r>
          </a:p>
          <a:p>
            <a:endParaRPr altLang="en-US" dirty="0" lang="zh-CN"/>
          </a:p>
        </p:txBody>
      </p:sp>
      <p:pic>
        <p:nvPicPr>
          <p:cNvPr id="2097188" name="Picture 2"/>
          <p:cNvPicPr>
            <a:picLocks noChangeAspect="1" noChangeArrowheads="1"/>
          </p:cNvPicPr>
          <p:nvPr/>
        </p:nvPicPr>
        <p:blipFill>
          <a:blip xmlns:r="http://schemas.openxmlformats.org/officeDocument/2006/relationships" r:embed="rId1" cstate="print"/>
          <a:srcRect/>
          <a:stretch>
            <a:fillRect/>
          </a:stretch>
        </p:blipFill>
        <p:spPr bwMode="auto">
          <a:xfrm>
            <a:off x="611560" y="4019550"/>
            <a:ext cx="7572375" cy="2838450"/>
          </a:xfrm>
          <a:prstGeom prst="rect"/>
          <a:noFill/>
          <a:ln w="9525">
            <a:noFill/>
            <a:miter lim="800000"/>
            <a:headEnd/>
            <a:tailEnd/>
          </a:ln>
        </p:spPr>
      </p:pic>
      <p:sp>
        <p:nvSpPr>
          <p:cNvPr id="1048773" name="灯片编号占位符 3"/>
          <p:cNvSpPr>
            <a:spLocks noGrp="1"/>
          </p:cNvSpPr>
          <p:nvPr>
            <p:ph type="sldNum" sz="quarter" idx="12"/>
          </p:nvPr>
        </p:nvSpPr>
        <p:spPr/>
        <p:txBody>
          <a:bodyPr/>
          <a:p>
            <a:fld id="{91DCE0E6-95BE-4289-A6EC-F8686BFFE4EF}" type="slidenum">
              <a:rPr altLang="en-US" lang="zh-CN" smtClean="0"/>
              <a:t>32</a:t>
            </a:fld>
            <a:endParaRPr altLang="en-US" 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74" name="标题 1"/>
          <p:cNvSpPr>
            <a:spLocks noGrp="1"/>
          </p:cNvSpPr>
          <p:nvPr>
            <p:ph type="title"/>
          </p:nvPr>
        </p:nvSpPr>
        <p:spPr/>
        <p:txBody>
          <a:bodyPr/>
          <a:p>
            <a:r>
              <a:rPr altLang="zh-CN" dirty="0" lang="en-US"/>
              <a:t>Cognitive Radio</a:t>
            </a:r>
            <a:endParaRPr altLang="en-US" dirty="0" lang="zh-CN"/>
          </a:p>
        </p:txBody>
      </p:sp>
      <p:sp>
        <p:nvSpPr>
          <p:cNvPr id="1048775" name="内容占位符 2"/>
          <p:cNvSpPr>
            <a:spLocks noGrp="1"/>
          </p:cNvSpPr>
          <p:nvPr>
            <p:ph idx="1"/>
          </p:nvPr>
        </p:nvSpPr>
        <p:spPr/>
        <p:txBody>
          <a:bodyPr>
            <a:normAutofit/>
          </a:bodyPr>
          <a:p>
            <a:r>
              <a:rPr altLang="zh-CN" dirty="0" sz="2600" lang="en-US"/>
              <a:t>Cognitive radio requirements</a:t>
            </a:r>
          </a:p>
          <a:p>
            <a:pPr lvl="1"/>
            <a:r>
              <a:rPr altLang="zh-CN" dirty="0" sz="2200" lang="en-US"/>
              <a:t>Co-exists with legacy wireless systems</a:t>
            </a:r>
          </a:p>
          <a:p>
            <a:pPr lvl="1"/>
            <a:r>
              <a:rPr altLang="zh-CN" dirty="0" sz="2200" lang="en-US"/>
              <a:t>Use their spectrum resources</a:t>
            </a:r>
          </a:p>
          <a:p>
            <a:pPr lvl="1"/>
            <a:r>
              <a:rPr altLang="zh-CN" dirty="0" sz="2200" lang="en-US"/>
              <a:t>Does not interfere with them</a:t>
            </a:r>
          </a:p>
          <a:p>
            <a:r>
              <a:rPr altLang="zh-CN" dirty="0" sz="2600" lang="en-US"/>
              <a:t>Cognitive radio properties</a:t>
            </a:r>
          </a:p>
          <a:p>
            <a:pPr lvl="1"/>
            <a:r>
              <a:rPr altLang="zh-CN" dirty="0" sz="2200" lang="en-US"/>
              <a:t>RF technology that “listens to” the usage of the spectrum</a:t>
            </a:r>
          </a:p>
          <a:p>
            <a:pPr lvl="1"/>
            <a:r>
              <a:rPr altLang="zh-CN" dirty="0" sz="2200" lang="en-US"/>
              <a:t>Knowledge of primary users’ spectrum usage as a function of time and location</a:t>
            </a:r>
          </a:p>
          <a:p>
            <a:pPr lvl="1"/>
            <a:r>
              <a:rPr altLang="zh-CN" dirty="0" sz="2200" lang="en-US"/>
              <a:t>Rules of sharing the available resources (time, freq, space)</a:t>
            </a:r>
          </a:p>
          <a:p>
            <a:pPr lvl="1"/>
            <a:r>
              <a:rPr altLang="zh-CN" dirty="0" sz="2200" lang="en-US"/>
              <a:t>Intelligence to determine optimal transmission (bandwidth, time) based on primary user’s behavior</a:t>
            </a:r>
          </a:p>
        </p:txBody>
      </p:sp>
      <p:sp>
        <p:nvSpPr>
          <p:cNvPr id="1048776" name="灯片编号占位符 3"/>
          <p:cNvSpPr>
            <a:spLocks noGrp="1"/>
          </p:cNvSpPr>
          <p:nvPr>
            <p:ph type="sldNum" sz="quarter" idx="12"/>
          </p:nvPr>
        </p:nvSpPr>
        <p:spPr/>
        <p:txBody>
          <a:bodyPr/>
          <a:p>
            <a:fld id="{91DCE0E6-95BE-4289-A6EC-F8686BFFE4EF}" type="slidenum">
              <a:rPr altLang="en-US" lang="zh-CN" smtClean="0"/>
              <a:t>33</a:t>
            </a:fld>
            <a:endParaRPr altLang="en-US" 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777" name="Rectangle 2"/>
          <p:cNvSpPr>
            <a:spLocks noGrp="1" noChangeArrowheads="1"/>
          </p:cNvSpPr>
          <p:nvPr>
            <p:ph type="title"/>
          </p:nvPr>
        </p:nvSpPr>
        <p:spPr>
          <a:xfrm>
            <a:off x="504825" y="228600"/>
            <a:ext cx="7848600" cy="876300"/>
          </a:xfrm>
        </p:spPr>
        <p:txBody>
          <a:bodyPr/>
          <a:p>
            <a:pPr>
              <a:lnSpc>
                <a:spcPct val="80000"/>
              </a:lnSpc>
            </a:pPr>
            <a:r>
              <a:rPr lang="en-US">
                <a:cs typeface="Tahoma" pitchFamily="34" charset="0"/>
              </a:rPr>
              <a:t>Future Wireless Networks</a:t>
            </a:r>
          </a:p>
        </p:txBody>
      </p:sp>
      <p:sp>
        <p:nvSpPr>
          <p:cNvPr id="1048778" name="Text Box 48"/>
          <p:cNvSpPr txBox="1">
            <a:spLocks noChangeArrowheads="1"/>
          </p:cNvSpPr>
          <p:nvPr/>
        </p:nvSpPr>
        <p:spPr bwMode="auto">
          <a:xfrm>
            <a:off x="395536" y="1032917"/>
            <a:ext cx="9250681" cy="510540"/>
          </a:xfrm>
          <a:prstGeom prst="rect"/>
          <a:noFill/>
          <a:ln w="12700">
            <a:noFill/>
            <a:miter lim="800000"/>
            <a:headEnd type="none" w="sm" len="sm"/>
            <a:tailEnd type="none" w="sm" len="sm"/>
          </a:ln>
        </p:spPr>
        <p:txBody>
          <a:bodyPr wrap="none">
            <a:spAutoFit/>
          </a:bodyPr>
          <a:p>
            <a:r>
              <a:rPr dirty="0" sz="2800" i="1" lang="en-US">
                <a:solidFill>
                  <a:srgbClr val="ED6C00"/>
                </a:solidFill>
                <a:latin typeface="+mj-lt"/>
                <a:cs typeface="Times New Roman" pitchFamily="18" charset="0"/>
              </a:rPr>
              <a:t>Ubiquitous Communication Among People and Devices</a:t>
            </a:r>
          </a:p>
        </p:txBody>
      </p:sp>
      <p:pic>
        <p:nvPicPr>
          <p:cNvPr id="2097189" name="Picture 49" descr="C:\Program Files\Common Files\Microsoft Shared\Clipart\cagcat50\bl00393_.wmf"/>
          <p:cNvPicPr>
            <a:picLocks noChangeAspect="1" noChangeArrowheads="1"/>
          </p:cNvPicPr>
          <p:nvPr/>
        </p:nvPicPr>
        <p:blipFill>
          <a:blip xmlns:r="http://schemas.openxmlformats.org/officeDocument/2006/relationships" r:embed="rId1" cstate="print"/>
          <a:srcRect/>
          <a:stretch>
            <a:fillRect/>
          </a:stretch>
        </p:blipFill>
        <p:spPr bwMode="auto">
          <a:xfrm>
            <a:off x="-1588" y="2352675"/>
            <a:ext cx="1785938" cy="2349500"/>
          </a:xfrm>
          <a:prstGeom prst="rect"/>
          <a:noFill/>
          <a:ln w="9525">
            <a:noFill/>
            <a:miter lim="800000"/>
            <a:headEnd/>
            <a:tailEnd/>
          </a:ln>
        </p:spPr>
      </p:pic>
      <p:pic>
        <p:nvPicPr>
          <p:cNvPr id="2097190" name="Picture 2"/>
          <p:cNvPicPr>
            <a:picLocks noChangeAspect="1" noChangeArrowheads="1"/>
          </p:cNvPicPr>
          <p:nvPr/>
        </p:nvPicPr>
        <p:blipFill>
          <a:blip xmlns:r="http://schemas.openxmlformats.org/officeDocument/2006/relationships" r:embed="rId2"/>
          <a:srcRect/>
          <a:stretch>
            <a:fillRect/>
          </a:stretch>
        </p:blipFill>
        <p:spPr bwMode="auto">
          <a:xfrm>
            <a:off x="1387475" y="2227263"/>
            <a:ext cx="3494088" cy="2679700"/>
          </a:xfrm>
          <a:prstGeom prst="rect"/>
          <a:noFill/>
        </p:spPr>
      </p:pic>
      <p:sp>
        <p:nvSpPr>
          <p:cNvPr id="1048779" name="Line 33"/>
          <p:cNvSpPr>
            <a:spLocks noChangeShapeType="1"/>
          </p:cNvSpPr>
          <p:nvPr/>
        </p:nvSpPr>
        <p:spPr bwMode="auto">
          <a:xfrm flipV="1">
            <a:off x="2274888" y="2482850"/>
            <a:ext cx="0" cy="163513"/>
          </a:xfrm>
          <a:prstGeom prst="line"/>
          <a:noFill/>
          <a:ln w="12700">
            <a:solidFill>
              <a:srgbClr val="000000"/>
            </a:solidFill>
            <a:round/>
            <a:headEnd type="none" w="sm" len="sm"/>
            <a:tailEnd type="none" w="sm" len="sm"/>
          </a:ln>
        </p:spPr>
        <p:txBody>
          <a:bodyPr anchor="ctr" wrap="none"/>
          <a:p>
            <a:endParaRPr lang="en-US"/>
          </a:p>
        </p:txBody>
      </p:sp>
      <p:sp>
        <p:nvSpPr>
          <p:cNvPr id="1048780" name="AutoShape 34"/>
          <p:cNvSpPr>
            <a:spLocks noChangeArrowheads="1"/>
          </p:cNvSpPr>
          <p:nvPr/>
        </p:nvSpPr>
        <p:spPr bwMode="auto">
          <a:xfrm flipV="1">
            <a:off x="2189163" y="2457450"/>
            <a:ext cx="185737" cy="12700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sp>
        <p:nvSpPr>
          <p:cNvPr id="1048781" name="Line 35"/>
          <p:cNvSpPr>
            <a:spLocks noChangeShapeType="1"/>
          </p:cNvSpPr>
          <p:nvPr/>
        </p:nvSpPr>
        <p:spPr bwMode="auto">
          <a:xfrm flipH="1">
            <a:off x="1566863" y="2533650"/>
            <a:ext cx="546100" cy="1995488"/>
          </a:xfrm>
          <a:prstGeom prst="line"/>
          <a:noFill/>
          <a:ln w="12700">
            <a:solidFill>
              <a:srgbClr val="000000"/>
            </a:solidFill>
            <a:round/>
            <a:headEnd type="triangle" w="med" len="med"/>
            <a:tailEnd type="triangle" w="med" len="med"/>
          </a:ln>
        </p:spPr>
        <p:txBody>
          <a:bodyPr/>
          <a:p>
            <a:endParaRPr lang="en-US"/>
          </a:p>
        </p:txBody>
      </p:sp>
      <p:sp>
        <p:nvSpPr>
          <p:cNvPr id="1048782" name="Line 3"/>
          <p:cNvSpPr>
            <a:spLocks noChangeShapeType="1"/>
          </p:cNvSpPr>
          <p:nvPr/>
        </p:nvSpPr>
        <p:spPr bwMode="auto">
          <a:xfrm flipV="1">
            <a:off x="339725" y="6046788"/>
            <a:ext cx="5497513" cy="0"/>
          </a:xfrm>
          <a:prstGeom prst="line"/>
          <a:noFill/>
          <a:ln w="28575">
            <a:solidFill>
              <a:srgbClr val="000099"/>
            </a:solidFill>
            <a:round/>
            <a:headEnd type="none" w="sm" len="sm"/>
            <a:tailEnd type="none" w="sm" len="sm"/>
          </a:ln>
        </p:spPr>
        <p:txBody>
          <a:bodyPr anchor="ctr" wrap="none"/>
          <a:p>
            <a:endParaRPr lang="en-US"/>
          </a:p>
        </p:txBody>
      </p:sp>
      <p:grpSp>
        <p:nvGrpSpPr>
          <p:cNvPr id="106" name="Group 11"/>
          <p:cNvGrpSpPr/>
          <p:nvPr/>
        </p:nvGrpSpPr>
        <p:grpSpPr bwMode="auto">
          <a:xfrm>
            <a:off x="769938" y="6199188"/>
            <a:ext cx="2309812" cy="420687"/>
            <a:chOff x="1966" y="2585"/>
            <a:chExt cx="1373" cy="308"/>
          </a:xfrm>
        </p:grpSpPr>
        <p:pic>
          <p:nvPicPr>
            <p:cNvPr id="2097191" name="Picture 3"/>
            <p:cNvPicPr>
              <a:picLocks noChangeAspect="1" noChangeArrowheads="1"/>
            </p:cNvPicPr>
            <p:nvPr/>
          </p:nvPicPr>
          <p:blipFill>
            <a:blip xmlns:r="http://schemas.openxmlformats.org/officeDocument/2006/relationships" r:embed="rId3"/>
            <a:srcRect/>
            <a:stretch>
              <a:fillRect/>
            </a:stretch>
          </p:blipFill>
          <p:spPr bwMode="auto">
            <a:xfrm>
              <a:off x="1966" y="2734"/>
              <a:ext cx="648" cy="159"/>
            </a:xfrm>
            <a:prstGeom prst="rect"/>
            <a:noFill/>
          </p:spPr>
        </p:pic>
        <p:pic>
          <p:nvPicPr>
            <p:cNvPr id="2097192" name="Picture 4"/>
            <p:cNvPicPr>
              <a:picLocks noChangeAspect="1" noChangeArrowheads="1"/>
            </p:cNvPicPr>
            <p:nvPr/>
          </p:nvPicPr>
          <p:blipFill>
            <a:blip xmlns:r="http://schemas.openxmlformats.org/officeDocument/2006/relationships" r:embed="rId3"/>
            <a:srcRect/>
            <a:stretch>
              <a:fillRect/>
            </a:stretch>
          </p:blipFill>
          <p:spPr bwMode="auto">
            <a:xfrm>
              <a:off x="2690" y="2734"/>
              <a:ext cx="649" cy="159"/>
            </a:xfrm>
            <a:prstGeom prst="rect"/>
            <a:noFill/>
          </p:spPr>
        </p:pic>
        <p:sp>
          <p:nvSpPr>
            <p:cNvPr id="1048783" name="Line 14"/>
            <p:cNvSpPr>
              <a:spLocks noChangeShapeType="1"/>
            </p:cNvSpPr>
            <p:nvPr/>
          </p:nvSpPr>
          <p:spPr bwMode="auto">
            <a:xfrm flipV="1">
              <a:off x="2220" y="2603"/>
              <a:ext cx="0" cy="116"/>
            </a:xfrm>
            <a:prstGeom prst="line"/>
            <a:noFill/>
            <a:ln w="12700">
              <a:solidFill>
                <a:srgbClr val="000000"/>
              </a:solidFill>
              <a:round/>
              <a:headEnd type="none" w="sm" len="sm"/>
              <a:tailEnd type="none" w="sm" len="sm"/>
            </a:ln>
          </p:spPr>
          <p:txBody>
            <a:bodyPr anchor="ctr" wrap="none"/>
            <a:p>
              <a:endParaRPr lang="en-US"/>
            </a:p>
          </p:txBody>
        </p:sp>
        <p:sp>
          <p:nvSpPr>
            <p:cNvPr id="1048784" name="AutoShape 15"/>
            <p:cNvSpPr>
              <a:spLocks noChangeArrowheads="1"/>
            </p:cNvSpPr>
            <p:nvPr/>
          </p:nvSpPr>
          <p:spPr bwMode="auto">
            <a:xfrm flipV="1">
              <a:off x="2171" y="2585"/>
              <a:ext cx="106"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sp>
          <p:nvSpPr>
            <p:cNvPr id="1048785" name="Line 16"/>
            <p:cNvSpPr>
              <a:spLocks noChangeShapeType="1"/>
            </p:cNvSpPr>
            <p:nvPr/>
          </p:nvSpPr>
          <p:spPr bwMode="auto">
            <a:xfrm flipV="1">
              <a:off x="2945" y="2603"/>
              <a:ext cx="0" cy="116"/>
            </a:xfrm>
            <a:prstGeom prst="line"/>
            <a:noFill/>
            <a:ln w="12700">
              <a:solidFill>
                <a:srgbClr val="000000"/>
              </a:solidFill>
              <a:round/>
              <a:headEnd type="none" w="sm" len="sm"/>
              <a:tailEnd type="none" w="sm" len="sm"/>
            </a:ln>
          </p:spPr>
          <p:txBody>
            <a:bodyPr anchor="ctr" wrap="none"/>
            <a:p>
              <a:endParaRPr lang="en-US"/>
            </a:p>
          </p:txBody>
        </p:sp>
        <p:sp>
          <p:nvSpPr>
            <p:cNvPr id="1048786" name="AutoShape 17"/>
            <p:cNvSpPr>
              <a:spLocks noChangeArrowheads="1"/>
            </p:cNvSpPr>
            <p:nvPr/>
          </p:nvSpPr>
          <p:spPr bwMode="auto">
            <a:xfrm flipV="1">
              <a:off x="2896" y="2585"/>
              <a:ext cx="105"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grpSp>
      <p:sp>
        <p:nvSpPr>
          <p:cNvPr id="1048787" name="Line 18"/>
          <p:cNvSpPr>
            <a:spLocks noChangeShapeType="1"/>
          </p:cNvSpPr>
          <p:nvPr/>
        </p:nvSpPr>
        <p:spPr bwMode="auto">
          <a:xfrm flipV="1">
            <a:off x="371475" y="6738938"/>
            <a:ext cx="5499100" cy="0"/>
          </a:xfrm>
          <a:prstGeom prst="line"/>
          <a:noFill/>
          <a:ln w="28575">
            <a:solidFill>
              <a:srgbClr val="000099"/>
            </a:solidFill>
            <a:round/>
            <a:headEnd type="none" w="sm" len="sm"/>
            <a:tailEnd type="none" w="sm" len="sm"/>
          </a:ln>
        </p:spPr>
        <p:txBody>
          <a:bodyPr anchor="ctr" wrap="none"/>
          <a:p>
            <a:endParaRPr lang="en-US"/>
          </a:p>
        </p:txBody>
      </p:sp>
      <p:grpSp>
        <p:nvGrpSpPr>
          <p:cNvPr id="107" name="Group 19"/>
          <p:cNvGrpSpPr/>
          <p:nvPr/>
        </p:nvGrpSpPr>
        <p:grpSpPr bwMode="auto">
          <a:xfrm>
            <a:off x="3295650" y="5270500"/>
            <a:ext cx="184150" cy="746125"/>
            <a:chOff x="3267" y="2423"/>
            <a:chExt cx="111" cy="544"/>
          </a:xfrm>
        </p:grpSpPr>
        <p:sp>
          <p:nvSpPr>
            <p:cNvPr id="1048788" name="Rectangle 20"/>
            <p:cNvSpPr>
              <a:spLocks noChangeArrowheads="1"/>
            </p:cNvSpPr>
            <p:nvPr/>
          </p:nvSpPr>
          <p:spPr bwMode="auto">
            <a:xfrm>
              <a:off x="3267" y="2567"/>
              <a:ext cx="111" cy="400"/>
            </a:xfrm>
            <a:prstGeom prst="rect"/>
            <a:solidFill>
              <a:srgbClr val="000000"/>
            </a:solidFill>
            <a:ln w="12700">
              <a:solidFill>
                <a:schemeClr val="tx1"/>
              </a:solidFill>
              <a:miter lim="800000"/>
              <a:headEnd type="none" w="sm" len="sm"/>
              <a:tailEnd type="none" w="sm" len="sm"/>
            </a:ln>
          </p:spPr>
          <p:txBody>
            <a:bodyPr anchor="ctr" wrap="none"/>
            <a:p>
              <a:endParaRPr lang="en-US"/>
            </a:p>
          </p:txBody>
        </p:sp>
        <p:grpSp>
          <p:nvGrpSpPr>
            <p:cNvPr id="108" name="Group 21"/>
            <p:cNvGrpSpPr/>
            <p:nvPr/>
          </p:nvGrpSpPr>
          <p:grpSpPr bwMode="auto">
            <a:xfrm>
              <a:off x="3272" y="2423"/>
              <a:ext cx="106" cy="152"/>
              <a:chOff x="3284" y="2417"/>
              <a:chExt cx="106" cy="152"/>
            </a:xfrm>
          </p:grpSpPr>
          <p:sp>
            <p:nvSpPr>
              <p:cNvPr id="1048789" name="Line 22"/>
              <p:cNvSpPr>
                <a:spLocks noChangeShapeType="1"/>
              </p:cNvSpPr>
              <p:nvPr/>
            </p:nvSpPr>
            <p:spPr bwMode="auto">
              <a:xfrm flipV="1">
                <a:off x="3339" y="2453"/>
                <a:ext cx="0" cy="116"/>
              </a:xfrm>
              <a:prstGeom prst="line"/>
              <a:noFill/>
              <a:ln w="12700">
                <a:solidFill>
                  <a:srgbClr val="000000"/>
                </a:solidFill>
                <a:round/>
                <a:headEnd type="none" w="sm" len="sm"/>
                <a:tailEnd type="none" w="sm" len="sm"/>
              </a:ln>
            </p:spPr>
            <p:txBody>
              <a:bodyPr anchor="ctr" wrap="none"/>
              <a:p>
                <a:endParaRPr lang="en-US"/>
              </a:p>
            </p:txBody>
          </p:sp>
          <p:sp>
            <p:nvSpPr>
              <p:cNvPr id="1048790" name="AutoShape 23"/>
              <p:cNvSpPr>
                <a:spLocks noChangeArrowheads="1"/>
              </p:cNvSpPr>
              <p:nvPr/>
            </p:nvSpPr>
            <p:spPr bwMode="auto">
              <a:xfrm flipV="1">
                <a:off x="3284" y="2417"/>
                <a:ext cx="106"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grpSp>
      </p:grpSp>
      <p:grpSp>
        <p:nvGrpSpPr>
          <p:cNvPr id="109" name="Group 24"/>
          <p:cNvGrpSpPr/>
          <p:nvPr/>
        </p:nvGrpSpPr>
        <p:grpSpPr bwMode="auto">
          <a:xfrm>
            <a:off x="4889500" y="5270500"/>
            <a:ext cx="187325" cy="746125"/>
            <a:chOff x="3267" y="2423"/>
            <a:chExt cx="111" cy="544"/>
          </a:xfrm>
        </p:grpSpPr>
        <p:sp>
          <p:nvSpPr>
            <p:cNvPr id="1048791" name="Rectangle 25"/>
            <p:cNvSpPr>
              <a:spLocks noChangeArrowheads="1"/>
            </p:cNvSpPr>
            <p:nvPr/>
          </p:nvSpPr>
          <p:spPr bwMode="auto">
            <a:xfrm>
              <a:off x="3267" y="2567"/>
              <a:ext cx="111" cy="400"/>
            </a:xfrm>
            <a:prstGeom prst="rect"/>
            <a:solidFill>
              <a:srgbClr val="000000"/>
            </a:solidFill>
            <a:ln w="12700">
              <a:solidFill>
                <a:schemeClr val="tx1"/>
              </a:solidFill>
              <a:miter lim="800000"/>
              <a:headEnd type="none" w="sm" len="sm"/>
              <a:tailEnd type="none" w="sm" len="sm"/>
            </a:ln>
          </p:spPr>
          <p:txBody>
            <a:bodyPr anchor="ctr" wrap="none"/>
            <a:p>
              <a:endParaRPr lang="en-US"/>
            </a:p>
          </p:txBody>
        </p:sp>
        <p:grpSp>
          <p:nvGrpSpPr>
            <p:cNvPr id="110" name="Group 29"/>
            <p:cNvGrpSpPr/>
            <p:nvPr/>
          </p:nvGrpSpPr>
          <p:grpSpPr bwMode="auto">
            <a:xfrm>
              <a:off x="3272" y="2423"/>
              <a:ext cx="106" cy="152"/>
              <a:chOff x="3284" y="2417"/>
              <a:chExt cx="106" cy="152"/>
            </a:xfrm>
          </p:grpSpPr>
          <p:sp>
            <p:nvSpPr>
              <p:cNvPr id="1048792" name="Line 27"/>
              <p:cNvSpPr>
                <a:spLocks noChangeShapeType="1"/>
              </p:cNvSpPr>
              <p:nvPr/>
            </p:nvSpPr>
            <p:spPr bwMode="auto">
              <a:xfrm flipV="1">
                <a:off x="3339" y="2453"/>
                <a:ext cx="0" cy="116"/>
              </a:xfrm>
              <a:prstGeom prst="line"/>
              <a:noFill/>
              <a:ln w="12700">
                <a:solidFill>
                  <a:srgbClr val="000000"/>
                </a:solidFill>
                <a:round/>
                <a:headEnd type="none" w="sm" len="sm"/>
                <a:tailEnd type="none" w="sm" len="sm"/>
              </a:ln>
            </p:spPr>
            <p:txBody>
              <a:bodyPr anchor="ctr" wrap="none"/>
              <a:p>
                <a:endParaRPr lang="en-US"/>
              </a:p>
            </p:txBody>
          </p:sp>
          <p:sp>
            <p:nvSpPr>
              <p:cNvPr id="1048793" name="AutoShape 28"/>
              <p:cNvSpPr>
                <a:spLocks noChangeArrowheads="1"/>
              </p:cNvSpPr>
              <p:nvPr/>
            </p:nvSpPr>
            <p:spPr bwMode="auto">
              <a:xfrm flipV="1">
                <a:off x="3284" y="2417"/>
                <a:ext cx="106"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grpSp>
      </p:grpSp>
      <p:sp>
        <p:nvSpPr>
          <p:cNvPr id="1048794" name="Line 31"/>
          <p:cNvSpPr>
            <a:spLocks noChangeShapeType="1"/>
          </p:cNvSpPr>
          <p:nvPr/>
        </p:nvSpPr>
        <p:spPr bwMode="auto">
          <a:xfrm flipV="1">
            <a:off x="1209675" y="5360988"/>
            <a:ext cx="2024063" cy="815975"/>
          </a:xfrm>
          <a:prstGeom prst="line"/>
          <a:noFill/>
          <a:ln w="12700">
            <a:solidFill>
              <a:srgbClr val="000000"/>
            </a:solidFill>
            <a:round/>
            <a:headEnd type="triangle" w="med" len="med"/>
            <a:tailEnd type="triangle" w="med" len="med"/>
          </a:ln>
        </p:spPr>
        <p:txBody>
          <a:bodyPr/>
          <a:p>
            <a:endParaRPr lang="en-US"/>
          </a:p>
        </p:txBody>
      </p:sp>
      <p:sp>
        <p:nvSpPr>
          <p:cNvPr id="1048795" name="Line 36"/>
          <p:cNvSpPr>
            <a:spLocks noChangeShapeType="1"/>
          </p:cNvSpPr>
          <p:nvPr/>
        </p:nvSpPr>
        <p:spPr bwMode="auto">
          <a:xfrm flipH="1">
            <a:off x="2433638" y="5434013"/>
            <a:ext cx="800100" cy="742950"/>
          </a:xfrm>
          <a:prstGeom prst="line"/>
          <a:noFill/>
          <a:ln w="12700">
            <a:solidFill>
              <a:srgbClr val="000000"/>
            </a:solidFill>
            <a:round/>
            <a:headEnd type="triangle" w="med" len="med"/>
            <a:tailEnd type="triangle" w="med" len="med"/>
          </a:ln>
        </p:spPr>
        <p:txBody>
          <a:bodyPr/>
          <a:p>
            <a:endParaRPr lang="en-US"/>
          </a:p>
        </p:txBody>
      </p:sp>
      <p:sp>
        <p:nvSpPr>
          <p:cNvPr id="1048796" name="Line 37"/>
          <p:cNvSpPr>
            <a:spLocks noChangeShapeType="1"/>
          </p:cNvSpPr>
          <p:nvPr/>
        </p:nvSpPr>
        <p:spPr bwMode="auto">
          <a:xfrm flipH="1">
            <a:off x="4051300" y="5360988"/>
            <a:ext cx="806450" cy="828675"/>
          </a:xfrm>
          <a:prstGeom prst="line"/>
          <a:noFill/>
          <a:ln w="12700">
            <a:solidFill>
              <a:srgbClr val="000000"/>
            </a:solidFill>
            <a:round/>
            <a:headEnd type="triangle" w="med" len="med"/>
            <a:tailEnd type="triangle" w="med" len="med"/>
          </a:ln>
        </p:spPr>
        <p:txBody>
          <a:bodyPr/>
          <a:p>
            <a:endParaRPr lang="en-US"/>
          </a:p>
        </p:txBody>
      </p:sp>
      <p:sp>
        <p:nvSpPr>
          <p:cNvPr id="1048797" name="Line 38"/>
          <p:cNvSpPr>
            <a:spLocks noChangeShapeType="1"/>
          </p:cNvSpPr>
          <p:nvPr/>
        </p:nvSpPr>
        <p:spPr bwMode="auto">
          <a:xfrm>
            <a:off x="5076825" y="5434013"/>
            <a:ext cx="212725" cy="742950"/>
          </a:xfrm>
          <a:prstGeom prst="line"/>
          <a:noFill/>
          <a:ln w="12700">
            <a:solidFill>
              <a:srgbClr val="000000"/>
            </a:solidFill>
            <a:round/>
            <a:headEnd type="triangle" w="med" len="med"/>
            <a:tailEnd type="triangle" w="med" len="med"/>
          </a:ln>
        </p:spPr>
        <p:txBody>
          <a:bodyPr/>
          <a:p>
            <a:endParaRPr lang="en-US"/>
          </a:p>
        </p:txBody>
      </p:sp>
      <p:sp>
        <p:nvSpPr>
          <p:cNvPr id="1048798" name="Line 40"/>
          <p:cNvSpPr>
            <a:spLocks noChangeShapeType="1"/>
          </p:cNvSpPr>
          <p:nvPr/>
        </p:nvSpPr>
        <p:spPr bwMode="auto">
          <a:xfrm>
            <a:off x="3525838" y="5286375"/>
            <a:ext cx="1300162" cy="0"/>
          </a:xfrm>
          <a:prstGeom prst="line"/>
          <a:noFill/>
          <a:ln w="12700">
            <a:solidFill>
              <a:srgbClr val="000000"/>
            </a:solidFill>
            <a:round/>
            <a:headEnd type="triangle" w="med" len="med"/>
            <a:tailEnd type="triangle" w="med" len="med"/>
          </a:ln>
        </p:spPr>
        <p:txBody>
          <a:bodyPr/>
          <a:p>
            <a:endParaRPr lang="en-US"/>
          </a:p>
        </p:txBody>
      </p:sp>
      <p:sp>
        <p:nvSpPr>
          <p:cNvPr id="1048799" name="Line 43"/>
          <p:cNvSpPr>
            <a:spLocks noChangeShapeType="1"/>
          </p:cNvSpPr>
          <p:nvPr/>
        </p:nvSpPr>
        <p:spPr bwMode="auto">
          <a:xfrm>
            <a:off x="4168775" y="6253163"/>
            <a:ext cx="949325" cy="0"/>
          </a:xfrm>
          <a:prstGeom prst="line"/>
          <a:noFill/>
          <a:ln w="12700">
            <a:solidFill>
              <a:srgbClr val="000000"/>
            </a:solidFill>
            <a:round/>
            <a:headEnd type="triangle" w="med" len="med"/>
            <a:tailEnd type="triangle" w="med" len="med"/>
          </a:ln>
        </p:spPr>
        <p:txBody>
          <a:bodyPr/>
          <a:p>
            <a:endParaRPr lang="en-US"/>
          </a:p>
        </p:txBody>
      </p:sp>
      <p:sp>
        <p:nvSpPr>
          <p:cNvPr id="1048800" name="Rectangle 46"/>
          <p:cNvSpPr>
            <a:spLocks noChangeArrowheads="1"/>
          </p:cNvSpPr>
          <p:nvPr/>
        </p:nvSpPr>
        <p:spPr bwMode="auto">
          <a:xfrm>
            <a:off x="3025775" y="4554538"/>
            <a:ext cx="157163"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01" name="Line 47"/>
          <p:cNvSpPr>
            <a:spLocks noChangeShapeType="1"/>
          </p:cNvSpPr>
          <p:nvPr/>
        </p:nvSpPr>
        <p:spPr bwMode="auto">
          <a:xfrm>
            <a:off x="3111500" y="4459288"/>
            <a:ext cx="0" cy="123825"/>
          </a:xfrm>
          <a:prstGeom prst="line"/>
          <a:noFill/>
          <a:ln w="28575">
            <a:solidFill>
              <a:schemeClr val="accent1"/>
            </a:solidFill>
            <a:round/>
            <a:headEnd type="none" w="sm" len="sm"/>
            <a:tailEnd type="none" w="sm" len="sm"/>
          </a:ln>
        </p:spPr>
        <p:txBody>
          <a:bodyPr/>
          <a:p>
            <a:endParaRPr lang="en-US"/>
          </a:p>
        </p:txBody>
      </p:sp>
      <p:sp>
        <p:nvSpPr>
          <p:cNvPr id="1048802" name="Line 51"/>
          <p:cNvSpPr>
            <a:spLocks noChangeShapeType="1"/>
          </p:cNvSpPr>
          <p:nvPr/>
        </p:nvSpPr>
        <p:spPr bwMode="auto">
          <a:xfrm>
            <a:off x="2284413" y="2514600"/>
            <a:ext cx="239712" cy="2068513"/>
          </a:xfrm>
          <a:prstGeom prst="line"/>
          <a:noFill/>
          <a:ln w="12700">
            <a:solidFill>
              <a:srgbClr val="000000"/>
            </a:solidFill>
            <a:round/>
            <a:headEnd type="triangle" w="med" len="med"/>
            <a:tailEnd type="triangle" w="med" len="med"/>
          </a:ln>
        </p:spPr>
        <p:txBody>
          <a:bodyPr/>
          <a:p>
            <a:endParaRPr lang="en-US"/>
          </a:p>
        </p:txBody>
      </p:sp>
      <p:sp>
        <p:nvSpPr>
          <p:cNvPr id="1048803" name="Line 53"/>
          <p:cNvSpPr>
            <a:spLocks noChangeShapeType="1"/>
          </p:cNvSpPr>
          <p:nvPr/>
        </p:nvSpPr>
        <p:spPr bwMode="auto">
          <a:xfrm>
            <a:off x="2322513" y="2538413"/>
            <a:ext cx="714375" cy="1905000"/>
          </a:xfrm>
          <a:prstGeom prst="line"/>
          <a:noFill/>
          <a:ln w="12700">
            <a:solidFill>
              <a:srgbClr val="000000"/>
            </a:solidFill>
            <a:round/>
            <a:headEnd type="triangle" w="med" len="med"/>
            <a:tailEnd type="triangle" w="med" len="med"/>
          </a:ln>
        </p:spPr>
        <p:txBody>
          <a:bodyPr/>
          <a:p>
            <a:endParaRPr lang="en-US"/>
          </a:p>
        </p:txBody>
      </p:sp>
      <p:sp>
        <p:nvSpPr>
          <p:cNvPr id="1048804" name="Line 54"/>
          <p:cNvSpPr>
            <a:spLocks noChangeShapeType="1"/>
          </p:cNvSpPr>
          <p:nvPr/>
        </p:nvSpPr>
        <p:spPr bwMode="auto">
          <a:xfrm>
            <a:off x="2566988" y="4530725"/>
            <a:ext cx="485775" cy="0"/>
          </a:xfrm>
          <a:prstGeom prst="line"/>
          <a:noFill/>
          <a:ln w="12700">
            <a:solidFill>
              <a:srgbClr val="000000"/>
            </a:solidFill>
            <a:round/>
            <a:headEnd type="triangle" w="med" len="med"/>
            <a:tailEnd type="triangle" w="med" len="med"/>
          </a:ln>
        </p:spPr>
        <p:txBody>
          <a:bodyPr/>
          <a:p>
            <a:endParaRPr lang="en-US"/>
          </a:p>
        </p:txBody>
      </p:sp>
      <p:grpSp>
        <p:nvGrpSpPr>
          <p:cNvPr id="111" name="Group 194"/>
          <p:cNvGrpSpPr/>
          <p:nvPr/>
        </p:nvGrpSpPr>
        <p:grpSpPr bwMode="auto">
          <a:xfrm>
            <a:off x="415925" y="4587875"/>
            <a:ext cx="2239963" cy="1039813"/>
            <a:chOff x="415199" y="4488305"/>
            <a:chExt cx="2239963" cy="1039812"/>
          </a:xfrm>
        </p:grpSpPr>
        <p:grpSp>
          <p:nvGrpSpPr>
            <p:cNvPr id="112" name="Group 51"/>
            <p:cNvGrpSpPr/>
            <p:nvPr/>
          </p:nvGrpSpPr>
          <p:grpSpPr bwMode="auto">
            <a:xfrm>
              <a:off x="2497999" y="4508942"/>
              <a:ext cx="157163" cy="295275"/>
              <a:chOff x="4431" y="3005"/>
              <a:chExt cx="99" cy="186"/>
            </a:xfrm>
          </p:grpSpPr>
          <p:sp>
            <p:nvSpPr>
              <p:cNvPr id="1048805" name="Rectangle 49"/>
              <p:cNvSpPr>
                <a:spLocks noChangeArrowheads="1"/>
              </p:cNvSpPr>
              <p:nvPr/>
            </p:nvSpPr>
            <p:spPr bwMode="auto">
              <a:xfrm>
                <a:off x="4431" y="3065"/>
                <a:ext cx="99" cy="126"/>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06" name="Line 50"/>
              <p:cNvSpPr>
                <a:spLocks noChangeShapeType="1"/>
              </p:cNvSpPr>
              <p:nvPr/>
            </p:nvSpPr>
            <p:spPr bwMode="auto">
              <a:xfrm>
                <a:off x="4485" y="3005"/>
                <a:ext cx="0" cy="78"/>
              </a:xfrm>
              <a:prstGeom prst="line"/>
              <a:noFill/>
              <a:ln w="28575">
                <a:solidFill>
                  <a:schemeClr val="accent1"/>
                </a:solidFill>
                <a:round/>
                <a:headEnd type="none" w="sm" len="sm"/>
                <a:tailEnd type="none" w="sm" len="sm"/>
              </a:ln>
            </p:spPr>
            <p:txBody>
              <a:bodyPr/>
              <a:p>
                <a:endParaRPr lang="en-US"/>
              </a:p>
            </p:txBody>
          </p:sp>
        </p:grpSp>
        <p:sp>
          <p:nvSpPr>
            <p:cNvPr id="1048807" name="Line 52"/>
            <p:cNvSpPr>
              <a:spLocks noChangeShapeType="1"/>
            </p:cNvSpPr>
            <p:nvPr/>
          </p:nvSpPr>
          <p:spPr bwMode="auto">
            <a:xfrm flipV="1">
              <a:off x="1566137" y="4513705"/>
              <a:ext cx="957262" cy="44450"/>
            </a:xfrm>
            <a:prstGeom prst="line"/>
            <a:noFill/>
            <a:ln w="12700">
              <a:solidFill>
                <a:srgbClr val="000000"/>
              </a:solidFill>
              <a:round/>
              <a:headEnd type="triangle" w="med" len="med"/>
              <a:tailEnd type="triangle" w="med" len="med"/>
            </a:ln>
          </p:spPr>
          <p:txBody>
            <a:bodyPr/>
            <a:p>
              <a:endParaRPr lang="en-US"/>
            </a:p>
          </p:txBody>
        </p:sp>
        <p:sp>
          <p:nvSpPr>
            <p:cNvPr id="1048808" name="Rectangle 55"/>
            <p:cNvSpPr>
              <a:spLocks noChangeArrowheads="1"/>
            </p:cNvSpPr>
            <p:nvPr/>
          </p:nvSpPr>
          <p:spPr bwMode="auto">
            <a:xfrm>
              <a:off x="1481999" y="4574030"/>
              <a:ext cx="157163"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09" name="Line 56"/>
            <p:cNvSpPr>
              <a:spLocks noChangeShapeType="1"/>
            </p:cNvSpPr>
            <p:nvPr/>
          </p:nvSpPr>
          <p:spPr bwMode="auto">
            <a:xfrm>
              <a:off x="1548674" y="4488305"/>
              <a:ext cx="4763" cy="128587"/>
            </a:xfrm>
            <a:prstGeom prst="line"/>
            <a:noFill/>
            <a:ln w="28575">
              <a:solidFill>
                <a:schemeClr val="accent1"/>
              </a:solidFill>
              <a:round/>
              <a:headEnd type="none" w="sm" len="sm"/>
              <a:tailEnd type="none" w="sm" len="sm"/>
            </a:ln>
          </p:spPr>
          <p:txBody>
            <a:bodyPr/>
            <a:p>
              <a:endParaRPr lang="en-US"/>
            </a:p>
          </p:txBody>
        </p:sp>
        <p:sp>
          <p:nvSpPr>
            <p:cNvPr id="1048810" name="Rectangle 57"/>
            <p:cNvSpPr>
              <a:spLocks noChangeArrowheads="1"/>
            </p:cNvSpPr>
            <p:nvPr/>
          </p:nvSpPr>
          <p:spPr bwMode="auto">
            <a:xfrm>
              <a:off x="1275624" y="5042342"/>
              <a:ext cx="157163"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11" name="Line 58"/>
            <p:cNvSpPr>
              <a:spLocks noChangeShapeType="1"/>
            </p:cNvSpPr>
            <p:nvPr/>
          </p:nvSpPr>
          <p:spPr bwMode="auto">
            <a:xfrm>
              <a:off x="1356587" y="4942330"/>
              <a:ext cx="4762" cy="128587"/>
            </a:xfrm>
            <a:prstGeom prst="line"/>
            <a:noFill/>
            <a:ln w="28575">
              <a:solidFill>
                <a:schemeClr val="accent1"/>
              </a:solidFill>
              <a:round/>
              <a:headEnd type="none" w="sm" len="sm"/>
              <a:tailEnd type="none" w="sm" len="sm"/>
            </a:ln>
          </p:spPr>
          <p:txBody>
            <a:bodyPr/>
            <a:p>
              <a:endParaRPr lang="en-US"/>
            </a:p>
          </p:txBody>
        </p:sp>
        <p:grpSp>
          <p:nvGrpSpPr>
            <p:cNvPr id="113" name="Group 59"/>
            <p:cNvGrpSpPr/>
            <p:nvPr/>
          </p:nvGrpSpPr>
          <p:grpSpPr bwMode="auto">
            <a:xfrm>
              <a:off x="415199" y="4666105"/>
              <a:ext cx="157163" cy="295275"/>
              <a:chOff x="4431" y="3005"/>
              <a:chExt cx="99" cy="186"/>
            </a:xfrm>
          </p:grpSpPr>
          <p:sp>
            <p:nvSpPr>
              <p:cNvPr id="1048812" name="Rectangle 60"/>
              <p:cNvSpPr>
                <a:spLocks noChangeArrowheads="1"/>
              </p:cNvSpPr>
              <p:nvPr/>
            </p:nvSpPr>
            <p:spPr bwMode="auto">
              <a:xfrm>
                <a:off x="4431" y="3065"/>
                <a:ext cx="99" cy="126"/>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13" name="Line 61"/>
              <p:cNvSpPr>
                <a:spLocks noChangeShapeType="1"/>
              </p:cNvSpPr>
              <p:nvPr/>
            </p:nvSpPr>
            <p:spPr bwMode="auto">
              <a:xfrm>
                <a:off x="4485" y="3005"/>
                <a:ext cx="0" cy="78"/>
              </a:xfrm>
              <a:prstGeom prst="line"/>
              <a:noFill/>
              <a:ln w="28575">
                <a:solidFill>
                  <a:schemeClr val="accent1"/>
                </a:solidFill>
                <a:round/>
                <a:headEnd type="none" w="sm" len="sm"/>
                <a:tailEnd type="none" w="sm" len="sm"/>
              </a:ln>
            </p:spPr>
            <p:txBody>
              <a:bodyPr/>
              <a:p>
                <a:endParaRPr lang="en-US"/>
              </a:p>
            </p:txBody>
          </p:sp>
        </p:grpSp>
        <p:sp>
          <p:nvSpPr>
            <p:cNvPr id="1048814" name="Rectangle 62"/>
            <p:cNvSpPr>
              <a:spLocks noChangeArrowheads="1"/>
            </p:cNvSpPr>
            <p:nvPr/>
          </p:nvSpPr>
          <p:spPr bwMode="auto">
            <a:xfrm>
              <a:off x="899387" y="4710555"/>
              <a:ext cx="157162"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15" name="Line 63"/>
            <p:cNvSpPr>
              <a:spLocks noChangeShapeType="1"/>
            </p:cNvSpPr>
            <p:nvPr/>
          </p:nvSpPr>
          <p:spPr bwMode="auto">
            <a:xfrm>
              <a:off x="966062" y="4624830"/>
              <a:ext cx="4762" cy="128587"/>
            </a:xfrm>
            <a:prstGeom prst="line"/>
            <a:noFill/>
            <a:ln w="28575">
              <a:solidFill>
                <a:schemeClr val="accent1"/>
              </a:solidFill>
              <a:round/>
              <a:headEnd type="none" w="sm" len="sm"/>
              <a:tailEnd type="none" w="sm" len="sm"/>
            </a:ln>
          </p:spPr>
          <p:txBody>
            <a:bodyPr/>
            <a:p>
              <a:endParaRPr lang="en-US"/>
            </a:p>
          </p:txBody>
        </p:sp>
        <p:sp>
          <p:nvSpPr>
            <p:cNvPr id="1048816" name="Rectangle 64"/>
            <p:cNvSpPr>
              <a:spLocks noChangeArrowheads="1"/>
            </p:cNvSpPr>
            <p:nvPr/>
          </p:nvSpPr>
          <p:spPr bwMode="auto">
            <a:xfrm>
              <a:off x="1651862" y="5328092"/>
              <a:ext cx="157162"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17" name="Line 65"/>
            <p:cNvSpPr>
              <a:spLocks noChangeShapeType="1"/>
            </p:cNvSpPr>
            <p:nvPr/>
          </p:nvSpPr>
          <p:spPr bwMode="auto">
            <a:xfrm>
              <a:off x="1732824" y="5228080"/>
              <a:ext cx="4763" cy="128587"/>
            </a:xfrm>
            <a:prstGeom prst="line"/>
            <a:noFill/>
            <a:ln w="28575">
              <a:solidFill>
                <a:schemeClr val="accent1"/>
              </a:solidFill>
              <a:round/>
              <a:headEnd type="none" w="sm" len="sm"/>
              <a:tailEnd type="none" w="sm" len="sm"/>
            </a:ln>
          </p:spPr>
          <p:txBody>
            <a:bodyPr/>
            <a:p>
              <a:endParaRPr lang="en-US"/>
            </a:p>
          </p:txBody>
        </p:sp>
        <p:sp>
          <p:nvSpPr>
            <p:cNvPr id="1048818" name="Rectangle 66"/>
            <p:cNvSpPr>
              <a:spLocks noChangeArrowheads="1"/>
            </p:cNvSpPr>
            <p:nvPr/>
          </p:nvSpPr>
          <p:spPr bwMode="auto">
            <a:xfrm>
              <a:off x="746987" y="5302692"/>
              <a:ext cx="157162" cy="200025"/>
            </a:xfrm>
            <a:prstGeom prst="rect"/>
            <a:solidFill>
              <a:schemeClr val="accent1"/>
            </a:solidFill>
            <a:ln w="12700">
              <a:solidFill>
                <a:schemeClr val="tx1"/>
              </a:solidFill>
              <a:miter lim="800000"/>
              <a:headEnd type="none" w="sm" len="sm"/>
              <a:tailEnd type="none" w="sm" len="sm"/>
            </a:ln>
          </p:spPr>
          <p:txBody>
            <a:bodyPr anchor="ctr" wrap="none"/>
            <a:p>
              <a:endParaRPr lang="en-US"/>
            </a:p>
          </p:txBody>
        </p:sp>
        <p:sp>
          <p:nvSpPr>
            <p:cNvPr id="1048819" name="Line 67"/>
            <p:cNvSpPr>
              <a:spLocks noChangeShapeType="1"/>
            </p:cNvSpPr>
            <p:nvPr/>
          </p:nvSpPr>
          <p:spPr bwMode="auto">
            <a:xfrm>
              <a:off x="832712" y="5207442"/>
              <a:ext cx="0" cy="123825"/>
            </a:xfrm>
            <a:prstGeom prst="line"/>
            <a:noFill/>
            <a:ln w="28575">
              <a:solidFill>
                <a:schemeClr val="accent1"/>
              </a:solidFill>
              <a:round/>
              <a:headEnd type="none" w="sm" len="sm"/>
              <a:tailEnd type="none" w="sm" len="sm"/>
            </a:ln>
          </p:spPr>
          <p:txBody>
            <a:bodyPr/>
            <a:p>
              <a:endParaRPr lang="en-US"/>
            </a:p>
          </p:txBody>
        </p:sp>
        <p:sp>
          <p:nvSpPr>
            <p:cNvPr id="1048820" name="Line 68"/>
            <p:cNvSpPr>
              <a:spLocks noChangeShapeType="1"/>
            </p:cNvSpPr>
            <p:nvPr/>
          </p:nvSpPr>
          <p:spPr bwMode="auto">
            <a:xfrm>
              <a:off x="561249" y="4677217"/>
              <a:ext cx="330200" cy="0"/>
            </a:xfrm>
            <a:prstGeom prst="line"/>
            <a:noFill/>
            <a:ln w="12700">
              <a:solidFill>
                <a:srgbClr val="000000"/>
              </a:solidFill>
              <a:round/>
              <a:headEnd type="triangle" w="med" len="med"/>
              <a:tailEnd type="triangle" w="med" len="med"/>
            </a:ln>
          </p:spPr>
          <p:txBody>
            <a:bodyPr/>
            <a:p>
              <a:endParaRPr lang="en-US"/>
            </a:p>
          </p:txBody>
        </p:sp>
        <p:sp>
          <p:nvSpPr>
            <p:cNvPr id="1048821" name="Line 69"/>
            <p:cNvSpPr>
              <a:spLocks noChangeShapeType="1"/>
            </p:cNvSpPr>
            <p:nvPr/>
          </p:nvSpPr>
          <p:spPr bwMode="auto">
            <a:xfrm flipV="1">
              <a:off x="1010512" y="4527992"/>
              <a:ext cx="450850" cy="119063"/>
            </a:xfrm>
            <a:prstGeom prst="line"/>
            <a:noFill/>
            <a:ln w="12700">
              <a:solidFill>
                <a:srgbClr val="000000"/>
              </a:solidFill>
              <a:round/>
              <a:headEnd type="triangle" w="med" len="med"/>
              <a:tailEnd type="triangle" w="med" len="med"/>
            </a:ln>
          </p:spPr>
          <p:txBody>
            <a:bodyPr/>
            <a:p>
              <a:endParaRPr lang="en-US"/>
            </a:p>
          </p:txBody>
        </p:sp>
        <p:sp>
          <p:nvSpPr>
            <p:cNvPr id="1048822" name="Line 70"/>
            <p:cNvSpPr>
              <a:spLocks noChangeShapeType="1"/>
            </p:cNvSpPr>
            <p:nvPr/>
          </p:nvSpPr>
          <p:spPr bwMode="auto">
            <a:xfrm>
              <a:off x="1520099" y="4602605"/>
              <a:ext cx="180975" cy="584200"/>
            </a:xfrm>
            <a:prstGeom prst="line"/>
            <a:noFill/>
            <a:ln w="12700">
              <a:solidFill>
                <a:srgbClr val="000000"/>
              </a:solidFill>
              <a:round/>
              <a:headEnd type="triangle" w="med" len="med"/>
              <a:tailEnd type="triangle" w="med" len="med"/>
            </a:ln>
          </p:spPr>
          <p:txBody>
            <a:bodyPr/>
            <a:p>
              <a:endParaRPr lang="en-US"/>
            </a:p>
          </p:txBody>
        </p:sp>
        <p:sp>
          <p:nvSpPr>
            <p:cNvPr id="1048823" name="Line 71"/>
            <p:cNvSpPr>
              <a:spLocks noChangeShapeType="1"/>
            </p:cNvSpPr>
            <p:nvPr/>
          </p:nvSpPr>
          <p:spPr bwMode="auto">
            <a:xfrm>
              <a:off x="546962" y="4737542"/>
              <a:ext cx="223837" cy="449263"/>
            </a:xfrm>
            <a:prstGeom prst="line"/>
            <a:noFill/>
            <a:ln w="12700">
              <a:solidFill>
                <a:srgbClr val="000000"/>
              </a:solidFill>
              <a:round/>
              <a:headEnd type="triangle" w="med" len="med"/>
              <a:tailEnd type="triangle" w="med" len="med"/>
            </a:ln>
          </p:spPr>
          <p:txBody>
            <a:bodyPr/>
            <a:p>
              <a:endParaRPr lang="en-US"/>
            </a:p>
          </p:txBody>
        </p:sp>
        <p:sp>
          <p:nvSpPr>
            <p:cNvPr id="1048824" name="Line 72"/>
            <p:cNvSpPr>
              <a:spLocks noChangeShapeType="1"/>
            </p:cNvSpPr>
            <p:nvPr/>
          </p:nvSpPr>
          <p:spPr bwMode="auto">
            <a:xfrm flipV="1">
              <a:off x="770799" y="4616892"/>
              <a:ext cx="165100" cy="525463"/>
            </a:xfrm>
            <a:prstGeom prst="line"/>
            <a:noFill/>
            <a:ln w="12700">
              <a:solidFill>
                <a:srgbClr val="000000"/>
              </a:solidFill>
              <a:round/>
              <a:headEnd type="triangle" w="med" len="med"/>
              <a:tailEnd type="triangle" w="med" len="med"/>
            </a:ln>
          </p:spPr>
          <p:txBody>
            <a:bodyPr/>
            <a:p>
              <a:endParaRPr lang="en-US"/>
            </a:p>
          </p:txBody>
        </p:sp>
        <p:sp>
          <p:nvSpPr>
            <p:cNvPr id="1048825" name="Line 73"/>
            <p:cNvSpPr>
              <a:spLocks noChangeShapeType="1"/>
            </p:cNvSpPr>
            <p:nvPr/>
          </p:nvSpPr>
          <p:spPr bwMode="auto">
            <a:xfrm>
              <a:off x="966062" y="4647055"/>
              <a:ext cx="330200" cy="330200"/>
            </a:xfrm>
            <a:prstGeom prst="line"/>
            <a:noFill/>
            <a:ln w="12700">
              <a:solidFill>
                <a:srgbClr val="000000"/>
              </a:solidFill>
              <a:round/>
              <a:headEnd type="triangle" w="med" len="med"/>
              <a:tailEnd type="triangle" w="med" len="med"/>
            </a:ln>
          </p:spPr>
          <p:txBody>
            <a:bodyPr/>
            <a:p>
              <a:endParaRPr lang="en-US"/>
            </a:p>
          </p:txBody>
        </p:sp>
        <p:sp>
          <p:nvSpPr>
            <p:cNvPr id="1048826" name="Line 74"/>
            <p:cNvSpPr>
              <a:spLocks noChangeShapeType="1"/>
            </p:cNvSpPr>
            <p:nvPr/>
          </p:nvSpPr>
          <p:spPr bwMode="auto">
            <a:xfrm flipV="1">
              <a:off x="831124" y="4991542"/>
              <a:ext cx="388938" cy="165100"/>
            </a:xfrm>
            <a:prstGeom prst="line"/>
            <a:noFill/>
            <a:ln w="12700">
              <a:solidFill>
                <a:srgbClr val="000000"/>
              </a:solidFill>
              <a:round/>
              <a:headEnd type="triangle" w="med" len="med"/>
              <a:tailEnd type="triangle" w="med" len="med"/>
            </a:ln>
          </p:spPr>
          <p:txBody>
            <a:bodyPr/>
            <a:p>
              <a:endParaRPr lang="en-US"/>
            </a:p>
          </p:txBody>
        </p:sp>
        <p:sp>
          <p:nvSpPr>
            <p:cNvPr id="1048827" name="Line 75"/>
            <p:cNvSpPr>
              <a:spLocks noChangeShapeType="1"/>
            </p:cNvSpPr>
            <p:nvPr/>
          </p:nvSpPr>
          <p:spPr bwMode="auto">
            <a:xfrm>
              <a:off x="1385162" y="4977255"/>
              <a:ext cx="285750" cy="255587"/>
            </a:xfrm>
            <a:prstGeom prst="line"/>
            <a:noFill/>
            <a:ln w="12700">
              <a:solidFill>
                <a:srgbClr val="000000"/>
              </a:solidFill>
              <a:round/>
              <a:headEnd type="triangle" w="med" len="med"/>
              <a:tailEnd type="triangle" w="med" len="med"/>
            </a:ln>
          </p:spPr>
          <p:txBody>
            <a:bodyPr/>
            <a:p>
              <a:endParaRPr lang="en-US"/>
            </a:p>
          </p:txBody>
        </p:sp>
        <p:sp>
          <p:nvSpPr>
            <p:cNvPr id="1048828" name="Line 76"/>
            <p:cNvSpPr>
              <a:spLocks noChangeShapeType="1"/>
            </p:cNvSpPr>
            <p:nvPr/>
          </p:nvSpPr>
          <p:spPr bwMode="auto">
            <a:xfrm flipV="1">
              <a:off x="1739174" y="4604192"/>
              <a:ext cx="760413" cy="538163"/>
            </a:xfrm>
            <a:prstGeom prst="line"/>
            <a:noFill/>
            <a:ln w="12700">
              <a:solidFill>
                <a:srgbClr val="000000"/>
              </a:solidFill>
              <a:round/>
              <a:headEnd type="triangle" w="med" len="med"/>
              <a:tailEnd type="triangle" w="med" len="med"/>
            </a:ln>
          </p:spPr>
          <p:txBody>
            <a:bodyPr/>
            <a:p>
              <a:endParaRPr lang="en-US"/>
            </a:p>
          </p:txBody>
        </p:sp>
      </p:grpSp>
      <p:sp>
        <p:nvSpPr>
          <p:cNvPr id="1048829" name="Rectangle 78"/>
          <p:cNvSpPr>
            <a:spLocks noChangeArrowheads="1"/>
          </p:cNvSpPr>
          <p:nvPr/>
        </p:nvSpPr>
        <p:spPr bwMode="auto">
          <a:xfrm>
            <a:off x="3106738" y="3206750"/>
            <a:ext cx="157162" cy="200025"/>
          </a:xfrm>
          <a:prstGeom prst="rect"/>
          <a:solidFill>
            <a:srgbClr val="000000"/>
          </a:solidFill>
          <a:ln w="12700">
            <a:solidFill>
              <a:srgbClr val="000000"/>
            </a:solidFill>
            <a:miter lim="800000"/>
            <a:headEnd type="none" w="sm" len="sm"/>
            <a:tailEnd type="none" w="sm" len="sm"/>
          </a:ln>
        </p:spPr>
        <p:txBody>
          <a:bodyPr anchor="ctr" wrap="none"/>
          <a:p>
            <a:endParaRPr lang="en-US"/>
          </a:p>
        </p:txBody>
      </p:sp>
      <p:sp>
        <p:nvSpPr>
          <p:cNvPr id="1048830" name="Line 79"/>
          <p:cNvSpPr>
            <a:spLocks noChangeShapeType="1"/>
          </p:cNvSpPr>
          <p:nvPr/>
        </p:nvSpPr>
        <p:spPr bwMode="auto">
          <a:xfrm>
            <a:off x="3192463" y="3111500"/>
            <a:ext cx="0" cy="123825"/>
          </a:xfrm>
          <a:prstGeom prst="line"/>
          <a:noFill/>
          <a:ln w="28575">
            <a:solidFill>
              <a:srgbClr val="000000"/>
            </a:solidFill>
            <a:round/>
            <a:headEnd type="none" w="sm" len="sm"/>
            <a:tailEnd type="none" w="sm" len="sm"/>
          </a:ln>
        </p:spPr>
        <p:txBody>
          <a:bodyPr/>
          <a:p>
            <a:endParaRPr lang="en-US"/>
          </a:p>
        </p:txBody>
      </p:sp>
      <p:sp>
        <p:nvSpPr>
          <p:cNvPr id="1048831" name="Rectangle 81"/>
          <p:cNvSpPr>
            <a:spLocks noChangeArrowheads="1"/>
          </p:cNvSpPr>
          <p:nvPr/>
        </p:nvSpPr>
        <p:spPr bwMode="auto">
          <a:xfrm>
            <a:off x="3873500" y="2159000"/>
            <a:ext cx="157163" cy="200025"/>
          </a:xfrm>
          <a:prstGeom prst="rect"/>
          <a:solidFill>
            <a:srgbClr val="000000"/>
          </a:solidFill>
          <a:ln w="12700">
            <a:solidFill>
              <a:srgbClr val="000000"/>
            </a:solidFill>
            <a:miter lim="800000"/>
            <a:headEnd type="none" w="sm" len="sm"/>
            <a:tailEnd type="none" w="sm" len="sm"/>
          </a:ln>
        </p:spPr>
        <p:txBody>
          <a:bodyPr anchor="ctr" wrap="none"/>
          <a:p>
            <a:endParaRPr lang="en-US"/>
          </a:p>
        </p:txBody>
      </p:sp>
      <p:sp>
        <p:nvSpPr>
          <p:cNvPr id="1048832" name="Line 82"/>
          <p:cNvSpPr>
            <a:spLocks noChangeShapeType="1"/>
          </p:cNvSpPr>
          <p:nvPr/>
        </p:nvSpPr>
        <p:spPr bwMode="auto">
          <a:xfrm>
            <a:off x="3959225" y="2063750"/>
            <a:ext cx="0" cy="123825"/>
          </a:xfrm>
          <a:prstGeom prst="line"/>
          <a:noFill/>
          <a:ln w="28575">
            <a:solidFill>
              <a:srgbClr val="000000"/>
            </a:solidFill>
            <a:round/>
            <a:headEnd type="none" w="sm" len="sm"/>
            <a:tailEnd type="none" w="sm" len="sm"/>
          </a:ln>
        </p:spPr>
        <p:txBody>
          <a:bodyPr/>
          <a:p>
            <a:endParaRPr lang="en-US"/>
          </a:p>
        </p:txBody>
      </p:sp>
      <p:sp>
        <p:nvSpPr>
          <p:cNvPr id="1048833" name="Rectangle 84"/>
          <p:cNvSpPr>
            <a:spLocks noChangeArrowheads="1"/>
          </p:cNvSpPr>
          <p:nvPr/>
        </p:nvSpPr>
        <p:spPr bwMode="auto">
          <a:xfrm>
            <a:off x="2840038" y="2297113"/>
            <a:ext cx="157162" cy="200025"/>
          </a:xfrm>
          <a:prstGeom prst="rect"/>
          <a:solidFill>
            <a:srgbClr val="000000"/>
          </a:solidFill>
          <a:ln w="12700">
            <a:solidFill>
              <a:srgbClr val="000000"/>
            </a:solidFill>
            <a:miter lim="800000"/>
            <a:headEnd type="none" w="sm" len="sm"/>
            <a:tailEnd type="none" w="sm" len="sm"/>
          </a:ln>
        </p:spPr>
        <p:txBody>
          <a:bodyPr anchor="ctr" wrap="none"/>
          <a:p>
            <a:endParaRPr lang="en-US"/>
          </a:p>
        </p:txBody>
      </p:sp>
      <p:sp>
        <p:nvSpPr>
          <p:cNvPr id="1048834" name="Line 85"/>
          <p:cNvSpPr>
            <a:spLocks noChangeShapeType="1"/>
          </p:cNvSpPr>
          <p:nvPr/>
        </p:nvSpPr>
        <p:spPr bwMode="auto">
          <a:xfrm>
            <a:off x="2925763" y="2201863"/>
            <a:ext cx="0" cy="123825"/>
          </a:xfrm>
          <a:prstGeom prst="line"/>
          <a:noFill/>
          <a:ln w="28575">
            <a:solidFill>
              <a:srgbClr val="000000"/>
            </a:solidFill>
            <a:round/>
            <a:headEnd type="none" w="sm" len="sm"/>
            <a:tailEnd type="none" w="sm" len="sm"/>
          </a:ln>
        </p:spPr>
        <p:txBody>
          <a:bodyPr/>
          <a:p>
            <a:endParaRPr lang="en-US"/>
          </a:p>
        </p:txBody>
      </p:sp>
      <p:sp>
        <p:nvSpPr>
          <p:cNvPr id="1048835" name="Line 86"/>
          <p:cNvSpPr>
            <a:spLocks noChangeShapeType="1"/>
          </p:cNvSpPr>
          <p:nvPr/>
        </p:nvSpPr>
        <p:spPr bwMode="auto">
          <a:xfrm flipV="1">
            <a:off x="2400300" y="2278063"/>
            <a:ext cx="471488" cy="171450"/>
          </a:xfrm>
          <a:prstGeom prst="line"/>
          <a:noFill/>
          <a:ln w="12700">
            <a:solidFill>
              <a:srgbClr val="000000"/>
            </a:solidFill>
            <a:round/>
            <a:headEnd type="triangle" w="med" len="med"/>
            <a:tailEnd type="triangle" w="med" len="med"/>
          </a:ln>
        </p:spPr>
        <p:txBody>
          <a:bodyPr/>
          <a:p>
            <a:endParaRPr lang="en-US"/>
          </a:p>
        </p:txBody>
      </p:sp>
      <p:sp>
        <p:nvSpPr>
          <p:cNvPr id="1048836" name="Line 87"/>
          <p:cNvSpPr>
            <a:spLocks noChangeShapeType="1"/>
          </p:cNvSpPr>
          <p:nvPr/>
        </p:nvSpPr>
        <p:spPr bwMode="auto">
          <a:xfrm flipV="1">
            <a:off x="2957513" y="2149475"/>
            <a:ext cx="914400" cy="71438"/>
          </a:xfrm>
          <a:prstGeom prst="line"/>
          <a:noFill/>
          <a:ln w="12700">
            <a:solidFill>
              <a:srgbClr val="000000"/>
            </a:solidFill>
            <a:round/>
            <a:headEnd type="triangle" w="med" len="med"/>
            <a:tailEnd type="triangle" w="med" len="med"/>
          </a:ln>
        </p:spPr>
        <p:txBody>
          <a:bodyPr/>
          <a:p>
            <a:endParaRPr lang="en-US"/>
          </a:p>
        </p:txBody>
      </p:sp>
      <p:sp>
        <p:nvSpPr>
          <p:cNvPr id="1048837" name="Line 88"/>
          <p:cNvSpPr>
            <a:spLocks noChangeShapeType="1"/>
          </p:cNvSpPr>
          <p:nvPr/>
        </p:nvSpPr>
        <p:spPr bwMode="auto">
          <a:xfrm>
            <a:off x="2957513" y="2263775"/>
            <a:ext cx="225425" cy="847725"/>
          </a:xfrm>
          <a:prstGeom prst="line"/>
          <a:noFill/>
          <a:ln w="12700">
            <a:solidFill>
              <a:srgbClr val="000000"/>
            </a:solidFill>
            <a:round/>
            <a:headEnd type="triangle" w="med" len="med"/>
            <a:tailEnd type="triangle" w="med" len="med"/>
          </a:ln>
        </p:spPr>
        <p:txBody>
          <a:bodyPr/>
          <a:p>
            <a:endParaRPr lang="en-US"/>
          </a:p>
        </p:txBody>
      </p:sp>
      <p:sp>
        <p:nvSpPr>
          <p:cNvPr id="1048838" name="Line 89"/>
          <p:cNvSpPr>
            <a:spLocks noChangeShapeType="1"/>
          </p:cNvSpPr>
          <p:nvPr/>
        </p:nvSpPr>
        <p:spPr bwMode="auto">
          <a:xfrm flipV="1">
            <a:off x="3214688" y="2149475"/>
            <a:ext cx="671512" cy="828675"/>
          </a:xfrm>
          <a:prstGeom prst="line"/>
          <a:noFill/>
          <a:ln w="12700">
            <a:solidFill>
              <a:srgbClr val="000000"/>
            </a:solidFill>
            <a:round/>
            <a:headEnd type="triangle" w="med" len="med"/>
            <a:tailEnd type="triangle" w="med" len="med"/>
          </a:ln>
        </p:spPr>
        <p:txBody>
          <a:bodyPr/>
          <a:p>
            <a:endParaRPr lang="en-US"/>
          </a:p>
        </p:txBody>
      </p:sp>
      <p:pic>
        <p:nvPicPr>
          <p:cNvPr id="2097193" name="Picture 3" descr="Image-0068"/>
          <p:cNvPicPr>
            <a:picLocks noChangeAspect="1" noChangeArrowheads="1"/>
          </p:cNvPicPr>
          <p:nvPr/>
        </p:nvPicPr>
        <p:blipFill>
          <a:blip xmlns:r="http://schemas.openxmlformats.org/officeDocument/2006/relationships" r:embed="rId4" cstate="print"/>
          <a:srcRect/>
          <a:stretch>
            <a:fillRect/>
          </a:stretch>
        </p:blipFill>
        <p:spPr bwMode="auto">
          <a:xfrm rot="766777">
            <a:off x="5021263" y="2109788"/>
            <a:ext cx="3943350" cy="2070100"/>
          </a:xfrm>
          <a:prstGeom prst="rect"/>
          <a:noFill/>
          <a:ln w="9525">
            <a:noFill/>
            <a:miter lim="800000"/>
            <a:headEnd/>
            <a:tailEnd/>
          </a:ln>
        </p:spPr>
      </p:pic>
      <p:sp>
        <p:nvSpPr>
          <p:cNvPr id="1048839" name="AutoShape 14"/>
          <p:cNvSpPr/>
          <p:nvPr/>
        </p:nvSpPr>
        <p:spPr bwMode="auto">
          <a:xfrm rot="-425145">
            <a:off x="4513263" y="2032000"/>
            <a:ext cx="1806575" cy="458788"/>
          </a:xfrm>
          <a:prstGeom prst="curvedDownArrow">
            <a:avLst>
              <a:gd name="adj1" fmla="val 79629"/>
              <a:gd name="adj2" fmla="val 159259"/>
              <a:gd name="adj3" fmla="val 33333"/>
            </a:avLst>
          </a:prstGeom>
          <a:solidFill>
            <a:srgbClr val="FF3300"/>
          </a:solidFill>
          <a:ln w="9525">
            <a:solidFill>
              <a:schemeClr val="tx1"/>
            </a:solidFill>
            <a:miter lim="800000"/>
            <a:headEnd/>
            <a:tailEnd/>
          </a:ln>
        </p:spPr>
        <p:txBody>
          <a:bodyPr anchor="ctr" bIns="44450" lIns="90488" rIns="90488" tIns="44450">
            <a:spAutoFit/>
          </a:bodyPr>
          <a:p>
            <a:endParaRPr lang="en-US"/>
          </a:p>
        </p:txBody>
      </p:sp>
      <p:sp>
        <p:nvSpPr>
          <p:cNvPr id="1048840" name="AutoShape 14"/>
          <p:cNvSpPr/>
          <p:nvPr/>
        </p:nvSpPr>
        <p:spPr bwMode="auto">
          <a:xfrm rot="-10211178">
            <a:off x="4837113" y="3827463"/>
            <a:ext cx="1541462" cy="458787"/>
          </a:xfrm>
          <a:prstGeom prst="curvedDownArrow">
            <a:avLst>
              <a:gd name="adj1" fmla="val 79672"/>
              <a:gd name="adj2" fmla="val 159376"/>
              <a:gd name="adj3" fmla="val 33333"/>
            </a:avLst>
          </a:prstGeom>
          <a:solidFill>
            <a:srgbClr val="FF3300"/>
          </a:solidFill>
          <a:ln w="9525">
            <a:solidFill>
              <a:schemeClr val="tx1"/>
            </a:solidFill>
            <a:miter lim="800000"/>
            <a:headEnd/>
            <a:tailEnd/>
          </a:ln>
        </p:spPr>
        <p:txBody>
          <a:bodyPr anchor="ctr" bIns="44450" lIns="90488" rIns="90488" tIns="44450">
            <a:spAutoFit/>
          </a:bodyPr>
          <a:p>
            <a:endParaRPr lang="en-US"/>
          </a:p>
        </p:txBody>
      </p:sp>
      <p:pic>
        <p:nvPicPr>
          <p:cNvPr id="2097194" name="Picture 11" descr="http://www.fotosearch.com/bthumb/IMZ/IMZ405/sps0635.jpg"/>
          <p:cNvPicPr>
            <a:picLocks noChangeAspect="1" noChangeArrowheads="1"/>
          </p:cNvPicPr>
          <p:nvPr/>
        </p:nvPicPr>
        <p:blipFill>
          <a:blip xmlns:r="http://schemas.openxmlformats.org/officeDocument/2006/relationships" r:embed="rId5" cstate="print"/>
          <a:srcRect/>
          <a:stretch>
            <a:fillRect/>
          </a:stretch>
        </p:blipFill>
        <p:spPr bwMode="auto">
          <a:xfrm>
            <a:off x="4478338" y="4548188"/>
            <a:ext cx="584200" cy="573087"/>
          </a:xfrm>
          <a:prstGeom prst="rect"/>
          <a:noFill/>
          <a:ln w="9525">
            <a:noFill/>
            <a:miter lim="800000"/>
            <a:headEnd/>
            <a:tailEnd/>
          </a:ln>
        </p:spPr>
      </p:pic>
      <p:sp>
        <p:nvSpPr>
          <p:cNvPr id="1048841" name="Rectangle 51"/>
          <p:cNvSpPr>
            <a:spLocks noChangeArrowheads="1"/>
          </p:cNvSpPr>
          <p:nvPr/>
        </p:nvSpPr>
        <p:spPr bwMode="auto">
          <a:xfrm>
            <a:off x="1096963" y="3367088"/>
            <a:ext cx="76200"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42" name="Line 52"/>
          <p:cNvSpPr>
            <a:spLocks noChangeShapeType="1"/>
          </p:cNvSpPr>
          <p:nvPr/>
        </p:nvSpPr>
        <p:spPr bwMode="auto">
          <a:xfrm>
            <a:off x="1136650" y="3319463"/>
            <a:ext cx="1588" cy="61912"/>
          </a:xfrm>
          <a:prstGeom prst="line"/>
          <a:noFill/>
          <a:ln w="28575">
            <a:solidFill>
              <a:srgbClr val="0000CC"/>
            </a:solidFill>
            <a:round/>
            <a:headEnd type="none" w="sm" len="sm"/>
            <a:tailEnd type="none" w="sm" len="sm"/>
          </a:ln>
        </p:spPr>
        <p:txBody>
          <a:bodyPr/>
          <a:p>
            <a:endParaRPr lang="en-US"/>
          </a:p>
        </p:txBody>
      </p:sp>
      <p:sp>
        <p:nvSpPr>
          <p:cNvPr id="1048843" name="Rectangle 53"/>
          <p:cNvSpPr>
            <a:spLocks noChangeArrowheads="1"/>
          </p:cNvSpPr>
          <p:nvPr/>
        </p:nvSpPr>
        <p:spPr bwMode="auto">
          <a:xfrm>
            <a:off x="674688" y="3692525"/>
            <a:ext cx="76200"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44" name="Line 54"/>
          <p:cNvSpPr>
            <a:spLocks noChangeShapeType="1"/>
          </p:cNvSpPr>
          <p:nvPr/>
        </p:nvSpPr>
        <p:spPr bwMode="auto">
          <a:xfrm>
            <a:off x="714375" y="3644900"/>
            <a:ext cx="1588" cy="60325"/>
          </a:xfrm>
          <a:prstGeom prst="line"/>
          <a:noFill/>
          <a:ln w="28575">
            <a:solidFill>
              <a:srgbClr val="0000CC"/>
            </a:solidFill>
            <a:round/>
            <a:headEnd type="none" w="sm" len="sm"/>
            <a:tailEnd type="none" w="sm" len="sm"/>
          </a:ln>
        </p:spPr>
        <p:txBody>
          <a:bodyPr/>
          <a:p>
            <a:endParaRPr lang="en-US"/>
          </a:p>
        </p:txBody>
      </p:sp>
      <p:sp>
        <p:nvSpPr>
          <p:cNvPr id="1048845" name="Rectangle 55"/>
          <p:cNvSpPr>
            <a:spLocks noChangeArrowheads="1"/>
          </p:cNvSpPr>
          <p:nvPr/>
        </p:nvSpPr>
        <p:spPr bwMode="auto">
          <a:xfrm>
            <a:off x="1038225" y="3668713"/>
            <a:ext cx="74613"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46" name="Line 56"/>
          <p:cNvSpPr>
            <a:spLocks noChangeShapeType="1"/>
          </p:cNvSpPr>
          <p:nvPr/>
        </p:nvSpPr>
        <p:spPr bwMode="auto">
          <a:xfrm>
            <a:off x="1079500" y="3624263"/>
            <a:ext cx="0" cy="58737"/>
          </a:xfrm>
          <a:prstGeom prst="line"/>
          <a:noFill/>
          <a:ln w="28575">
            <a:solidFill>
              <a:srgbClr val="0000CC"/>
            </a:solidFill>
            <a:round/>
            <a:headEnd type="none" w="sm" len="sm"/>
            <a:tailEnd type="none" w="sm" len="sm"/>
          </a:ln>
        </p:spPr>
        <p:txBody>
          <a:bodyPr/>
          <a:p>
            <a:endParaRPr lang="en-US"/>
          </a:p>
        </p:txBody>
      </p:sp>
      <p:sp>
        <p:nvSpPr>
          <p:cNvPr id="1048847" name="Rectangle 57"/>
          <p:cNvSpPr>
            <a:spLocks noChangeArrowheads="1"/>
          </p:cNvSpPr>
          <p:nvPr/>
        </p:nvSpPr>
        <p:spPr bwMode="auto">
          <a:xfrm>
            <a:off x="565150" y="3392488"/>
            <a:ext cx="74613"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48" name="Line 58"/>
          <p:cNvSpPr>
            <a:spLocks noChangeShapeType="1"/>
          </p:cNvSpPr>
          <p:nvPr/>
        </p:nvSpPr>
        <p:spPr bwMode="auto">
          <a:xfrm>
            <a:off x="603250" y="3344863"/>
            <a:ext cx="3175" cy="61912"/>
          </a:xfrm>
          <a:prstGeom prst="line"/>
          <a:noFill/>
          <a:ln w="28575">
            <a:solidFill>
              <a:srgbClr val="0000CC"/>
            </a:solidFill>
            <a:round/>
            <a:headEnd type="none" w="sm" len="sm"/>
            <a:tailEnd type="none" w="sm" len="sm"/>
          </a:ln>
        </p:spPr>
        <p:txBody>
          <a:bodyPr/>
          <a:p>
            <a:endParaRPr lang="en-US"/>
          </a:p>
        </p:txBody>
      </p:sp>
      <p:sp>
        <p:nvSpPr>
          <p:cNvPr id="1048849" name="Rectangle 59"/>
          <p:cNvSpPr>
            <a:spLocks noChangeArrowheads="1"/>
          </p:cNvSpPr>
          <p:nvPr/>
        </p:nvSpPr>
        <p:spPr bwMode="auto">
          <a:xfrm>
            <a:off x="858838" y="3275013"/>
            <a:ext cx="74612"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50" name="Line 60"/>
          <p:cNvSpPr>
            <a:spLocks noChangeShapeType="1"/>
          </p:cNvSpPr>
          <p:nvPr/>
        </p:nvSpPr>
        <p:spPr bwMode="auto">
          <a:xfrm>
            <a:off x="896938" y="3227388"/>
            <a:ext cx="3175" cy="60325"/>
          </a:xfrm>
          <a:prstGeom prst="line"/>
          <a:noFill/>
          <a:ln w="28575">
            <a:solidFill>
              <a:srgbClr val="0000CC"/>
            </a:solidFill>
            <a:round/>
            <a:headEnd type="none" w="sm" len="sm"/>
            <a:tailEnd type="none" w="sm" len="sm"/>
          </a:ln>
        </p:spPr>
        <p:txBody>
          <a:bodyPr/>
          <a:p>
            <a:endParaRPr lang="en-US"/>
          </a:p>
        </p:txBody>
      </p:sp>
      <p:sp>
        <p:nvSpPr>
          <p:cNvPr id="1048851" name="Rectangle 61"/>
          <p:cNvSpPr>
            <a:spLocks noChangeArrowheads="1"/>
          </p:cNvSpPr>
          <p:nvPr/>
        </p:nvSpPr>
        <p:spPr bwMode="auto">
          <a:xfrm>
            <a:off x="858838" y="3825875"/>
            <a:ext cx="74612"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52" name="Line 62"/>
          <p:cNvSpPr>
            <a:spLocks noChangeShapeType="1"/>
          </p:cNvSpPr>
          <p:nvPr/>
        </p:nvSpPr>
        <p:spPr bwMode="auto">
          <a:xfrm>
            <a:off x="896938" y="3778250"/>
            <a:ext cx="3175" cy="60325"/>
          </a:xfrm>
          <a:prstGeom prst="line"/>
          <a:noFill/>
          <a:ln w="28575">
            <a:solidFill>
              <a:srgbClr val="0000CC"/>
            </a:solidFill>
            <a:round/>
            <a:headEnd type="none" w="sm" len="sm"/>
            <a:tailEnd type="none" w="sm" len="sm"/>
          </a:ln>
        </p:spPr>
        <p:txBody>
          <a:bodyPr/>
          <a:p>
            <a:endParaRPr lang="en-US"/>
          </a:p>
        </p:txBody>
      </p:sp>
      <p:sp>
        <p:nvSpPr>
          <p:cNvPr id="1048853" name="Line 63"/>
          <p:cNvSpPr>
            <a:spLocks noChangeShapeType="1"/>
          </p:cNvSpPr>
          <p:nvPr/>
        </p:nvSpPr>
        <p:spPr bwMode="auto">
          <a:xfrm flipV="1">
            <a:off x="642938" y="3271838"/>
            <a:ext cx="206375" cy="88900"/>
          </a:xfrm>
          <a:prstGeom prst="line"/>
          <a:noFill/>
          <a:ln w="19050">
            <a:solidFill>
              <a:srgbClr val="0000CC"/>
            </a:solidFill>
            <a:round/>
            <a:headEnd type="triangle" w="med" len="med"/>
            <a:tailEnd type="triangle" w="med" len="med"/>
          </a:ln>
        </p:spPr>
        <p:txBody>
          <a:bodyPr/>
          <a:p>
            <a:endParaRPr lang="en-US"/>
          </a:p>
        </p:txBody>
      </p:sp>
      <p:sp>
        <p:nvSpPr>
          <p:cNvPr id="1048854" name="Line 64"/>
          <p:cNvSpPr>
            <a:spLocks noChangeShapeType="1"/>
          </p:cNvSpPr>
          <p:nvPr/>
        </p:nvSpPr>
        <p:spPr bwMode="auto">
          <a:xfrm flipH="1">
            <a:off x="922338" y="3657600"/>
            <a:ext cx="123825" cy="149225"/>
          </a:xfrm>
          <a:prstGeom prst="line"/>
          <a:noFill/>
          <a:ln w="19050">
            <a:solidFill>
              <a:srgbClr val="0000CC"/>
            </a:solidFill>
            <a:round/>
            <a:headEnd type="triangle" w="med" len="med"/>
            <a:tailEnd type="triangle" w="med" len="med"/>
          </a:ln>
        </p:spPr>
        <p:txBody>
          <a:bodyPr/>
          <a:p>
            <a:endParaRPr lang="en-US"/>
          </a:p>
        </p:txBody>
      </p:sp>
      <p:sp>
        <p:nvSpPr>
          <p:cNvPr id="1048855" name="Line 65"/>
          <p:cNvSpPr>
            <a:spLocks noChangeShapeType="1"/>
          </p:cNvSpPr>
          <p:nvPr/>
        </p:nvSpPr>
        <p:spPr bwMode="auto">
          <a:xfrm>
            <a:off x="631825" y="3451225"/>
            <a:ext cx="53975" cy="184150"/>
          </a:xfrm>
          <a:prstGeom prst="line"/>
          <a:noFill/>
          <a:ln w="19050">
            <a:solidFill>
              <a:srgbClr val="0000CC"/>
            </a:solidFill>
            <a:round/>
            <a:headEnd type="triangle" w="med" len="med"/>
            <a:tailEnd type="triangle" w="med" len="med"/>
          </a:ln>
        </p:spPr>
        <p:txBody>
          <a:bodyPr/>
          <a:p>
            <a:endParaRPr lang="en-US"/>
          </a:p>
        </p:txBody>
      </p:sp>
      <p:sp>
        <p:nvSpPr>
          <p:cNvPr id="1048856" name="Line 66"/>
          <p:cNvSpPr>
            <a:spLocks noChangeShapeType="1"/>
          </p:cNvSpPr>
          <p:nvPr/>
        </p:nvSpPr>
        <p:spPr bwMode="auto">
          <a:xfrm flipH="1">
            <a:off x="1071563" y="3370263"/>
            <a:ext cx="28575" cy="244475"/>
          </a:xfrm>
          <a:prstGeom prst="line"/>
          <a:noFill/>
          <a:ln w="19050">
            <a:solidFill>
              <a:srgbClr val="0000CC"/>
            </a:solidFill>
            <a:round/>
            <a:headEnd type="triangle" w="med" len="med"/>
            <a:tailEnd type="triangle" w="med" len="med"/>
          </a:ln>
        </p:spPr>
        <p:txBody>
          <a:bodyPr/>
          <a:p>
            <a:endParaRPr lang="en-US"/>
          </a:p>
        </p:txBody>
      </p:sp>
      <p:sp>
        <p:nvSpPr>
          <p:cNvPr id="1048857" name="Line 67"/>
          <p:cNvSpPr>
            <a:spLocks noChangeShapeType="1"/>
          </p:cNvSpPr>
          <p:nvPr/>
        </p:nvSpPr>
        <p:spPr bwMode="auto">
          <a:xfrm>
            <a:off x="938213" y="3232150"/>
            <a:ext cx="165100" cy="107950"/>
          </a:xfrm>
          <a:prstGeom prst="line"/>
          <a:noFill/>
          <a:ln w="19050">
            <a:solidFill>
              <a:srgbClr val="0000CC"/>
            </a:solidFill>
            <a:round/>
            <a:headEnd type="triangle" w="med" len="med"/>
            <a:tailEnd type="triangle" w="med" len="med"/>
          </a:ln>
        </p:spPr>
        <p:txBody>
          <a:bodyPr/>
          <a:p>
            <a:endParaRPr lang="en-US"/>
          </a:p>
        </p:txBody>
      </p:sp>
      <p:sp>
        <p:nvSpPr>
          <p:cNvPr id="1048858" name="Line 68"/>
          <p:cNvSpPr>
            <a:spLocks noChangeShapeType="1"/>
          </p:cNvSpPr>
          <p:nvPr/>
        </p:nvSpPr>
        <p:spPr bwMode="auto">
          <a:xfrm>
            <a:off x="742950" y="3636963"/>
            <a:ext cx="166688" cy="109537"/>
          </a:xfrm>
          <a:prstGeom prst="line"/>
          <a:noFill/>
          <a:ln w="19050">
            <a:solidFill>
              <a:srgbClr val="0000CC"/>
            </a:solidFill>
            <a:round/>
            <a:headEnd type="triangle" w="med" len="med"/>
            <a:tailEnd type="triangle" w="med" len="med"/>
          </a:ln>
        </p:spPr>
        <p:txBody>
          <a:bodyPr/>
          <a:p>
            <a:endParaRPr lang="en-US"/>
          </a:p>
        </p:txBody>
      </p:sp>
      <p:sp>
        <p:nvSpPr>
          <p:cNvPr id="1048859" name="Line 69"/>
          <p:cNvSpPr>
            <a:spLocks noChangeShapeType="1"/>
          </p:cNvSpPr>
          <p:nvPr/>
        </p:nvSpPr>
        <p:spPr bwMode="auto">
          <a:xfrm flipH="1">
            <a:off x="762000" y="3302000"/>
            <a:ext cx="109538" cy="319088"/>
          </a:xfrm>
          <a:prstGeom prst="line"/>
          <a:noFill/>
          <a:ln w="19050">
            <a:solidFill>
              <a:srgbClr val="0000CC"/>
            </a:solidFill>
            <a:round/>
            <a:headEnd type="triangle" w="med" len="med"/>
            <a:tailEnd type="triangle" w="med" len="med"/>
          </a:ln>
        </p:spPr>
        <p:txBody>
          <a:bodyPr/>
          <a:p>
            <a:endParaRPr lang="en-US"/>
          </a:p>
        </p:txBody>
      </p:sp>
      <p:sp>
        <p:nvSpPr>
          <p:cNvPr id="1048860" name="Line 70"/>
          <p:cNvSpPr>
            <a:spLocks noChangeShapeType="1"/>
          </p:cNvSpPr>
          <p:nvPr/>
        </p:nvSpPr>
        <p:spPr bwMode="auto">
          <a:xfrm flipH="1">
            <a:off x="781050" y="3360738"/>
            <a:ext cx="288925" cy="300037"/>
          </a:xfrm>
          <a:prstGeom prst="line"/>
          <a:noFill/>
          <a:ln w="19050">
            <a:solidFill>
              <a:srgbClr val="0000CC"/>
            </a:solidFill>
            <a:round/>
            <a:headEnd type="triangle" w="med" len="med"/>
            <a:tailEnd type="triangle" w="med" len="med"/>
          </a:ln>
        </p:spPr>
        <p:txBody>
          <a:bodyPr/>
          <a:p>
            <a:endParaRPr lang="en-US"/>
          </a:p>
        </p:txBody>
      </p:sp>
      <p:sp>
        <p:nvSpPr>
          <p:cNvPr id="1048861" name="Line 71"/>
          <p:cNvSpPr>
            <a:spLocks noChangeShapeType="1"/>
          </p:cNvSpPr>
          <p:nvPr/>
        </p:nvSpPr>
        <p:spPr bwMode="auto">
          <a:xfrm flipH="1" flipV="1">
            <a:off x="668338" y="3419475"/>
            <a:ext cx="350837" cy="190500"/>
          </a:xfrm>
          <a:prstGeom prst="line"/>
          <a:noFill/>
          <a:ln w="19050">
            <a:solidFill>
              <a:srgbClr val="0000CC"/>
            </a:solidFill>
            <a:round/>
            <a:headEnd type="triangle" w="med" len="med"/>
            <a:tailEnd type="triangle" w="med" len="med"/>
          </a:ln>
        </p:spPr>
        <p:txBody>
          <a:bodyPr/>
          <a:p>
            <a:endParaRPr lang="en-US"/>
          </a:p>
        </p:txBody>
      </p:sp>
      <p:sp>
        <p:nvSpPr>
          <p:cNvPr id="1048862" name="Rectangle 53"/>
          <p:cNvSpPr>
            <a:spLocks noChangeArrowheads="1"/>
          </p:cNvSpPr>
          <p:nvPr/>
        </p:nvSpPr>
        <p:spPr bwMode="auto">
          <a:xfrm>
            <a:off x="749300" y="2928938"/>
            <a:ext cx="76200" cy="93662"/>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63" name="Line 54"/>
          <p:cNvSpPr>
            <a:spLocks noChangeShapeType="1"/>
          </p:cNvSpPr>
          <p:nvPr/>
        </p:nvSpPr>
        <p:spPr bwMode="auto">
          <a:xfrm>
            <a:off x="788988" y="2879725"/>
            <a:ext cx="1587" cy="61913"/>
          </a:xfrm>
          <a:prstGeom prst="line"/>
          <a:noFill/>
          <a:ln w="28575">
            <a:solidFill>
              <a:srgbClr val="0000CC"/>
            </a:solidFill>
            <a:round/>
            <a:headEnd type="none" w="sm" len="sm"/>
            <a:tailEnd type="none" w="sm" len="sm"/>
          </a:ln>
        </p:spPr>
        <p:txBody>
          <a:bodyPr/>
          <a:p>
            <a:endParaRPr lang="en-US"/>
          </a:p>
        </p:txBody>
      </p:sp>
      <p:sp>
        <p:nvSpPr>
          <p:cNvPr id="1048864" name="Rectangle 59"/>
          <p:cNvSpPr>
            <a:spLocks noChangeArrowheads="1"/>
          </p:cNvSpPr>
          <p:nvPr/>
        </p:nvSpPr>
        <p:spPr bwMode="auto">
          <a:xfrm>
            <a:off x="931863" y="2511425"/>
            <a:ext cx="76200"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65" name="Line 60"/>
          <p:cNvSpPr>
            <a:spLocks noChangeShapeType="1"/>
          </p:cNvSpPr>
          <p:nvPr/>
        </p:nvSpPr>
        <p:spPr bwMode="auto">
          <a:xfrm>
            <a:off x="971550" y="2463800"/>
            <a:ext cx="3175" cy="61913"/>
          </a:xfrm>
          <a:prstGeom prst="line"/>
          <a:noFill/>
          <a:ln w="28575">
            <a:solidFill>
              <a:srgbClr val="0000CC"/>
            </a:solidFill>
            <a:round/>
            <a:headEnd type="none" w="sm" len="sm"/>
            <a:tailEnd type="none" w="sm" len="sm"/>
          </a:ln>
        </p:spPr>
        <p:txBody>
          <a:bodyPr/>
          <a:p>
            <a:endParaRPr lang="en-US"/>
          </a:p>
        </p:txBody>
      </p:sp>
      <p:sp>
        <p:nvSpPr>
          <p:cNvPr id="1048866" name="Rectangle 61"/>
          <p:cNvSpPr>
            <a:spLocks noChangeArrowheads="1"/>
          </p:cNvSpPr>
          <p:nvPr/>
        </p:nvSpPr>
        <p:spPr bwMode="auto">
          <a:xfrm>
            <a:off x="839788" y="3062288"/>
            <a:ext cx="76200" cy="95250"/>
          </a:xfrm>
          <a:prstGeom prst="rect"/>
          <a:solidFill>
            <a:srgbClr val="FF0000"/>
          </a:solidFill>
          <a:ln w="12700">
            <a:solidFill>
              <a:srgbClr val="0000CC"/>
            </a:solidFill>
            <a:miter lim="800000"/>
            <a:headEnd type="none" w="sm" len="sm"/>
            <a:tailEnd type="none" w="sm" len="sm"/>
          </a:ln>
        </p:spPr>
        <p:txBody>
          <a:bodyPr anchor="ctr" wrap="none"/>
          <a:p>
            <a:endParaRPr lang="en-US"/>
          </a:p>
        </p:txBody>
      </p:sp>
      <p:sp>
        <p:nvSpPr>
          <p:cNvPr id="1048867" name="Line 62"/>
          <p:cNvSpPr>
            <a:spLocks noChangeShapeType="1"/>
          </p:cNvSpPr>
          <p:nvPr/>
        </p:nvSpPr>
        <p:spPr bwMode="auto">
          <a:xfrm>
            <a:off x="971550" y="3014663"/>
            <a:ext cx="3175" cy="61912"/>
          </a:xfrm>
          <a:prstGeom prst="line"/>
          <a:noFill/>
          <a:ln w="28575">
            <a:solidFill>
              <a:srgbClr val="0000CC"/>
            </a:solidFill>
            <a:round/>
            <a:headEnd type="none" w="sm" len="sm"/>
            <a:tailEnd type="none" w="sm" len="sm"/>
          </a:ln>
        </p:spPr>
        <p:txBody>
          <a:bodyPr/>
          <a:p>
            <a:endParaRPr lang="en-US"/>
          </a:p>
        </p:txBody>
      </p:sp>
      <p:sp>
        <p:nvSpPr>
          <p:cNvPr id="1048868" name="Line 68"/>
          <p:cNvSpPr>
            <a:spLocks noChangeShapeType="1"/>
          </p:cNvSpPr>
          <p:nvPr/>
        </p:nvSpPr>
        <p:spPr bwMode="auto">
          <a:xfrm>
            <a:off x="817563" y="2874963"/>
            <a:ext cx="85725" cy="173037"/>
          </a:xfrm>
          <a:prstGeom prst="line"/>
          <a:noFill/>
          <a:ln w="19050">
            <a:solidFill>
              <a:srgbClr val="0000CC"/>
            </a:solidFill>
            <a:round/>
            <a:headEnd type="triangle" w="med" len="med"/>
            <a:tailEnd type="triangle" w="med" len="med"/>
          </a:ln>
        </p:spPr>
        <p:txBody>
          <a:bodyPr/>
          <a:p>
            <a:endParaRPr lang="en-US"/>
          </a:p>
        </p:txBody>
      </p:sp>
      <p:sp>
        <p:nvSpPr>
          <p:cNvPr id="1048869" name="Line 69"/>
          <p:cNvSpPr>
            <a:spLocks noChangeShapeType="1"/>
          </p:cNvSpPr>
          <p:nvPr/>
        </p:nvSpPr>
        <p:spPr bwMode="auto">
          <a:xfrm flipH="1">
            <a:off x="836613" y="2538413"/>
            <a:ext cx="111125" cy="320675"/>
          </a:xfrm>
          <a:prstGeom prst="line"/>
          <a:noFill/>
          <a:ln w="19050">
            <a:solidFill>
              <a:srgbClr val="0000CC"/>
            </a:solidFill>
            <a:round/>
            <a:headEnd type="triangle" w="med" len="med"/>
            <a:tailEnd type="triangle" w="med" len="med"/>
          </a:ln>
        </p:spPr>
        <p:txBody>
          <a:bodyPr/>
          <a:p>
            <a:endParaRPr lang="en-US"/>
          </a:p>
        </p:txBody>
      </p:sp>
      <p:sp>
        <p:nvSpPr>
          <p:cNvPr id="1048870" name="Line 70"/>
          <p:cNvSpPr>
            <a:spLocks noChangeShapeType="1"/>
          </p:cNvSpPr>
          <p:nvPr/>
        </p:nvSpPr>
        <p:spPr bwMode="auto">
          <a:xfrm>
            <a:off x="1152525" y="3330575"/>
            <a:ext cx="396875" cy="1200150"/>
          </a:xfrm>
          <a:prstGeom prst="line"/>
          <a:noFill/>
          <a:ln w="28575">
            <a:solidFill>
              <a:srgbClr val="0000CC"/>
            </a:solidFill>
            <a:round/>
            <a:headEnd type="triangle" w="med" len="med"/>
            <a:tailEnd type="triangle" w="med" len="med"/>
          </a:ln>
        </p:spPr>
        <p:txBody>
          <a:bodyPr/>
          <a:p>
            <a:endParaRPr lang="en-US"/>
          </a:p>
        </p:txBody>
      </p:sp>
      <p:pic>
        <p:nvPicPr>
          <p:cNvPr id="2097195" name="Picture 5"/>
          <p:cNvPicPr>
            <a:picLocks noChangeAspect="1" noChangeArrowheads="1"/>
          </p:cNvPicPr>
          <p:nvPr/>
        </p:nvPicPr>
        <p:blipFill>
          <a:blip xmlns:r="http://schemas.openxmlformats.org/officeDocument/2006/relationships" r:embed="rId6"/>
          <a:srcRect/>
          <a:stretch>
            <a:fillRect/>
          </a:stretch>
        </p:blipFill>
        <p:spPr bwMode="auto">
          <a:xfrm>
            <a:off x="1751013" y="1838325"/>
            <a:ext cx="333375" cy="293688"/>
          </a:xfrm>
          <a:prstGeom prst="rect"/>
          <a:noFill/>
        </p:spPr>
      </p:pic>
      <p:pic>
        <p:nvPicPr>
          <p:cNvPr id="2097196" name="Picture 6"/>
          <p:cNvPicPr>
            <a:picLocks noChangeAspect="1" noChangeArrowheads="1"/>
          </p:cNvPicPr>
          <p:nvPr/>
        </p:nvPicPr>
        <p:blipFill>
          <a:blip xmlns:r="http://schemas.openxmlformats.org/officeDocument/2006/relationships" r:embed="rId6"/>
          <a:srcRect/>
          <a:stretch>
            <a:fillRect/>
          </a:stretch>
        </p:blipFill>
        <p:spPr bwMode="auto">
          <a:xfrm>
            <a:off x="393700" y="1854200"/>
            <a:ext cx="334963" cy="293688"/>
          </a:xfrm>
          <a:prstGeom prst="rect"/>
          <a:noFill/>
        </p:spPr>
      </p:pic>
      <p:sp>
        <p:nvSpPr>
          <p:cNvPr id="1048871" name="Line 87"/>
          <p:cNvSpPr>
            <a:spLocks noChangeShapeType="1"/>
          </p:cNvSpPr>
          <p:nvPr/>
        </p:nvSpPr>
        <p:spPr bwMode="auto">
          <a:xfrm>
            <a:off x="2011363" y="2063750"/>
            <a:ext cx="849312" cy="163513"/>
          </a:xfrm>
          <a:prstGeom prst="line"/>
          <a:noFill/>
          <a:ln w="12700">
            <a:solidFill>
              <a:srgbClr val="000000"/>
            </a:solidFill>
            <a:round/>
            <a:headEnd type="triangle" w="med" len="med"/>
            <a:tailEnd type="triangle" w="med" len="med"/>
          </a:ln>
        </p:spPr>
        <p:txBody>
          <a:bodyPr/>
          <a:p>
            <a:endParaRPr lang="en-US"/>
          </a:p>
        </p:txBody>
      </p:sp>
      <p:sp>
        <p:nvSpPr>
          <p:cNvPr id="1048872" name="Line 69"/>
          <p:cNvSpPr>
            <a:spLocks noChangeShapeType="1"/>
          </p:cNvSpPr>
          <p:nvPr/>
        </p:nvSpPr>
        <p:spPr bwMode="auto">
          <a:xfrm flipH="1">
            <a:off x="1057275" y="2066925"/>
            <a:ext cx="836613" cy="458788"/>
          </a:xfrm>
          <a:prstGeom prst="line"/>
          <a:noFill/>
          <a:ln w="19050">
            <a:solidFill>
              <a:srgbClr val="0000CC"/>
            </a:solidFill>
            <a:round/>
            <a:headEnd type="triangle" w="med" len="med"/>
            <a:tailEnd type="triangle" w="med" len="med"/>
          </a:ln>
        </p:spPr>
        <p:txBody>
          <a:bodyPr/>
          <a:p>
            <a:endParaRPr lang="en-US"/>
          </a:p>
        </p:txBody>
      </p:sp>
      <p:sp>
        <p:nvSpPr>
          <p:cNvPr id="1048873" name="Line 35"/>
          <p:cNvSpPr>
            <a:spLocks noChangeShapeType="1"/>
          </p:cNvSpPr>
          <p:nvPr/>
        </p:nvSpPr>
        <p:spPr bwMode="auto">
          <a:xfrm>
            <a:off x="3979863" y="2159000"/>
            <a:ext cx="901700" cy="2357438"/>
          </a:xfrm>
          <a:prstGeom prst="line"/>
          <a:noFill/>
          <a:ln w="12700">
            <a:solidFill>
              <a:srgbClr val="000000"/>
            </a:solidFill>
            <a:round/>
            <a:headEnd type="triangle" w="med" len="med"/>
            <a:tailEnd type="triangle" w="med" len="med"/>
          </a:ln>
        </p:spPr>
        <p:txBody>
          <a:bodyPr/>
          <a:p>
            <a:endParaRPr lang="en-US"/>
          </a:p>
        </p:txBody>
      </p:sp>
      <p:sp>
        <p:nvSpPr>
          <p:cNvPr id="1048874" name="Line 35"/>
          <p:cNvSpPr>
            <a:spLocks noChangeShapeType="1"/>
          </p:cNvSpPr>
          <p:nvPr/>
        </p:nvSpPr>
        <p:spPr bwMode="auto">
          <a:xfrm>
            <a:off x="4038600" y="2159000"/>
            <a:ext cx="1054100" cy="1260475"/>
          </a:xfrm>
          <a:prstGeom prst="line"/>
          <a:noFill/>
          <a:ln w="12700">
            <a:solidFill>
              <a:srgbClr val="000000"/>
            </a:solidFill>
            <a:round/>
            <a:headEnd type="triangle" w="med" len="med"/>
            <a:tailEnd type="triangle" w="med" len="med"/>
          </a:ln>
        </p:spPr>
        <p:txBody>
          <a:bodyPr/>
          <a:p>
            <a:endParaRPr lang="en-US"/>
          </a:p>
        </p:txBody>
      </p:sp>
      <p:sp>
        <p:nvSpPr>
          <p:cNvPr id="1048875" name="Line 69"/>
          <p:cNvSpPr>
            <a:spLocks noChangeShapeType="1"/>
          </p:cNvSpPr>
          <p:nvPr/>
        </p:nvSpPr>
        <p:spPr bwMode="auto">
          <a:xfrm flipH="1">
            <a:off x="773113" y="1924050"/>
            <a:ext cx="1019175" cy="46038"/>
          </a:xfrm>
          <a:prstGeom prst="line"/>
          <a:noFill/>
          <a:ln w="19050">
            <a:solidFill>
              <a:srgbClr val="0000CC"/>
            </a:solidFill>
            <a:round/>
            <a:headEnd type="triangle" w="med" len="med"/>
            <a:tailEnd type="triangle" w="med" len="med"/>
          </a:ln>
        </p:spPr>
        <p:txBody>
          <a:bodyPr/>
          <a:p>
            <a:endParaRPr lang="en-US"/>
          </a:p>
        </p:txBody>
      </p:sp>
      <p:pic>
        <p:nvPicPr>
          <p:cNvPr id="2097197" name="Picture 20" descr="C:\Program Files\Common Files\Microsoft Shared\Clipart\cagcat50\bd05552_.wmf"/>
          <p:cNvPicPr>
            <a:picLocks noChangeAspect="1" noChangeArrowheads="1"/>
          </p:cNvPicPr>
          <p:nvPr/>
        </p:nvPicPr>
        <p:blipFill>
          <a:blip xmlns:r="http://schemas.openxmlformats.org/officeDocument/2006/relationships" r:embed="rId7" cstate="print"/>
          <a:srcRect/>
          <a:stretch>
            <a:fillRect/>
          </a:stretch>
        </p:blipFill>
        <p:spPr bwMode="auto">
          <a:xfrm>
            <a:off x="5275263" y="4903788"/>
            <a:ext cx="957262" cy="723900"/>
          </a:xfrm>
          <a:prstGeom prst="rect"/>
          <a:noFill/>
          <a:ln w="9525">
            <a:noFill/>
            <a:miter lim="800000"/>
            <a:headEnd/>
            <a:tailEnd/>
          </a:ln>
        </p:spPr>
      </p:pic>
      <p:sp>
        <p:nvSpPr>
          <p:cNvPr id="1048876" name="Line 35"/>
          <p:cNvSpPr>
            <a:spLocks noChangeShapeType="1"/>
          </p:cNvSpPr>
          <p:nvPr/>
        </p:nvSpPr>
        <p:spPr bwMode="auto">
          <a:xfrm>
            <a:off x="5064125" y="4656138"/>
            <a:ext cx="534988" cy="407987"/>
          </a:xfrm>
          <a:prstGeom prst="line"/>
          <a:noFill/>
          <a:ln w="12700">
            <a:solidFill>
              <a:srgbClr val="000000"/>
            </a:solidFill>
            <a:round/>
            <a:headEnd type="triangle" w="med" len="med"/>
            <a:tailEnd type="triangle" w="med" len="med"/>
          </a:ln>
        </p:spPr>
        <p:txBody>
          <a:bodyPr/>
          <a:p>
            <a:endParaRPr lang="en-US"/>
          </a:p>
        </p:txBody>
      </p:sp>
      <p:sp>
        <p:nvSpPr>
          <p:cNvPr id="1048877" name="Line 53"/>
          <p:cNvSpPr>
            <a:spLocks noChangeShapeType="1"/>
          </p:cNvSpPr>
          <p:nvPr/>
        </p:nvSpPr>
        <p:spPr bwMode="auto">
          <a:xfrm>
            <a:off x="3135313" y="3154363"/>
            <a:ext cx="268287" cy="2051050"/>
          </a:xfrm>
          <a:prstGeom prst="line"/>
          <a:noFill/>
          <a:ln w="12700">
            <a:solidFill>
              <a:srgbClr val="000000"/>
            </a:solidFill>
            <a:round/>
            <a:headEnd type="triangle" w="med" len="med"/>
            <a:tailEnd type="triangle" w="med" len="med"/>
          </a:ln>
        </p:spPr>
        <p:txBody>
          <a:bodyPr/>
          <a:p>
            <a:endParaRPr lang="en-US"/>
          </a:p>
        </p:txBody>
      </p:sp>
      <p:grpSp>
        <p:nvGrpSpPr>
          <p:cNvPr id="114" name="Group 11"/>
          <p:cNvGrpSpPr/>
          <p:nvPr/>
        </p:nvGrpSpPr>
        <p:grpSpPr bwMode="auto">
          <a:xfrm>
            <a:off x="3609975" y="6216650"/>
            <a:ext cx="2309813" cy="420688"/>
            <a:chOff x="1966" y="2585"/>
            <a:chExt cx="1373" cy="308"/>
          </a:xfrm>
        </p:grpSpPr>
        <p:pic>
          <p:nvPicPr>
            <p:cNvPr id="2097198" name="Picture 7"/>
            <p:cNvPicPr>
              <a:picLocks noChangeAspect="1" noChangeArrowheads="1"/>
            </p:cNvPicPr>
            <p:nvPr/>
          </p:nvPicPr>
          <p:blipFill>
            <a:blip xmlns:r="http://schemas.openxmlformats.org/officeDocument/2006/relationships" r:embed="rId3"/>
            <a:srcRect/>
            <a:stretch>
              <a:fillRect/>
            </a:stretch>
          </p:blipFill>
          <p:spPr bwMode="auto">
            <a:xfrm>
              <a:off x="1966" y="2734"/>
              <a:ext cx="648" cy="159"/>
            </a:xfrm>
            <a:prstGeom prst="rect"/>
            <a:noFill/>
          </p:spPr>
        </p:pic>
        <p:pic>
          <p:nvPicPr>
            <p:cNvPr id="2097199" name="Picture 8"/>
            <p:cNvPicPr>
              <a:picLocks noChangeAspect="1" noChangeArrowheads="1"/>
            </p:cNvPicPr>
            <p:nvPr/>
          </p:nvPicPr>
          <p:blipFill>
            <a:blip xmlns:r="http://schemas.openxmlformats.org/officeDocument/2006/relationships" r:embed="rId3"/>
            <a:srcRect/>
            <a:stretch>
              <a:fillRect/>
            </a:stretch>
          </p:blipFill>
          <p:spPr bwMode="auto">
            <a:xfrm>
              <a:off x="2690" y="2734"/>
              <a:ext cx="649" cy="159"/>
            </a:xfrm>
            <a:prstGeom prst="rect"/>
            <a:noFill/>
          </p:spPr>
        </p:pic>
        <p:sp>
          <p:nvSpPr>
            <p:cNvPr id="1048878" name="Line 14"/>
            <p:cNvSpPr>
              <a:spLocks noChangeShapeType="1"/>
            </p:cNvSpPr>
            <p:nvPr/>
          </p:nvSpPr>
          <p:spPr bwMode="auto">
            <a:xfrm flipV="1">
              <a:off x="2220" y="2603"/>
              <a:ext cx="0" cy="116"/>
            </a:xfrm>
            <a:prstGeom prst="line"/>
            <a:noFill/>
            <a:ln w="12700">
              <a:solidFill>
                <a:srgbClr val="000000"/>
              </a:solidFill>
              <a:round/>
              <a:headEnd type="none" w="sm" len="sm"/>
              <a:tailEnd type="none" w="sm" len="sm"/>
            </a:ln>
          </p:spPr>
          <p:txBody>
            <a:bodyPr anchor="ctr" wrap="none"/>
            <a:p>
              <a:endParaRPr lang="en-US"/>
            </a:p>
          </p:txBody>
        </p:sp>
        <p:sp>
          <p:nvSpPr>
            <p:cNvPr id="1048879" name="AutoShape 15"/>
            <p:cNvSpPr>
              <a:spLocks noChangeArrowheads="1"/>
            </p:cNvSpPr>
            <p:nvPr/>
          </p:nvSpPr>
          <p:spPr bwMode="auto">
            <a:xfrm flipV="1">
              <a:off x="2171" y="2585"/>
              <a:ext cx="106"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sp>
          <p:nvSpPr>
            <p:cNvPr id="1048880" name="Line 16"/>
            <p:cNvSpPr>
              <a:spLocks noChangeShapeType="1"/>
            </p:cNvSpPr>
            <p:nvPr/>
          </p:nvSpPr>
          <p:spPr bwMode="auto">
            <a:xfrm flipV="1">
              <a:off x="2945" y="2603"/>
              <a:ext cx="0" cy="116"/>
            </a:xfrm>
            <a:prstGeom prst="line"/>
            <a:noFill/>
            <a:ln w="12700">
              <a:solidFill>
                <a:srgbClr val="000000"/>
              </a:solidFill>
              <a:round/>
              <a:headEnd type="none" w="sm" len="sm"/>
              <a:tailEnd type="none" w="sm" len="sm"/>
            </a:ln>
          </p:spPr>
          <p:txBody>
            <a:bodyPr anchor="ctr" wrap="none"/>
            <a:p>
              <a:endParaRPr lang="en-US"/>
            </a:p>
          </p:txBody>
        </p:sp>
        <p:sp>
          <p:nvSpPr>
            <p:cNvPr id="1048881" name="AutoShape 17"/>
            <p:cNvSpPr>
              <a:spLocks noChangeArrowheads="1"/>
            </p:cNvSpPr>
            <p:nvPr/>
          </p:nvSpPr>
          <p:spPr bwMode="auto">
            <a:xfrm flipV="1">
              <a:off x="2896" y="2585"/>
              <a:ext cx="105" cy="90"/>
            </a:xfrm>
            <a:prstGeom prst="triangle">
              <a:avLst>
                <a:gd name="adj" fmla="val 50000"/>
              </a:avLst>
            </a:prstGeom>
            <a:solidFill>
              <a:srgbClr val="000000"/>
            </a:solidFill>
            <a:ln w="12700">
              <a:solidFill>
                <a:srgbClr val="000000"/>
              </a:solidFill>
              <a:miter lim="800000"/>
              <a:headEnd type="none" w="sm" len="sm"/>
              <a:tailEnd type="none" w="sm" len="sm"/>
            </a:ln>
          </p:spPr>
          <p:txBody>
            <a:bodyPr anchor="ctr" wrap="none"/>
            <a:p>
              <a:endParaRPr lang="en-US"/>
            </a:p>
          </p:txBody>
        </p:sp>
      </p:grpSp>
      <p:sp>
        <p:nvSpPr>
          <p:cNvPr id="1048882" name="Text Box 43"/>
          <p:cNvSpPr txBox="1">
            <a:spLocks noChangeArrowheads="1"/>
          </p:cNvSpPr>
          <p:nvPr/>
        </p:nvSpPr>
        <p:spPr bwMode="auto">
          <a:xfrm>
            <a:off x="6267450" y="4303713"/>
            <a:ext cx="2876550" cy="3139440"/>
          </a:xfrm>
          <a:prstGeom prst="rect"/>
          <a:noFill/>
          <a:ln w="12700">
            <a:noFill/>
            <a:miter lim="800000"/>
            <a:headEnd type="none" w="sm" len="sm"/>
            <a:tailEnd type="none" w="sm" len="sm"/>
          </a:ln>
        </p:spPr>
        <p:txBody>
          <a:bodyPr>
            <a:spAutoFit/>
          </a:bodyPr>
          <a:p>
            <a:r>
              <a:rPr dirty="0" sz="2000" lang="en-US">
                <a:solidFill>
                  <a:srgbClr val="ED6C00"/>
                </a:solidFill>
                <a:latin typeface="+mj-lt"/>
              </a:rPr>
              <a:t>Next-generation Cellular</a:t>
            </a:r>
          </a:p>
          <a:p>
            <a:r>
              <a:rPr dirty="0" sz="2000" lang="en-US">
                <a:solidFill>
                  <a:srgbClr val="ED6C00"/>
                </a:solidFill>
                <a:latin typeface="+mj-lt"/>
              </a:rPr>
              <a:t>Wireless Internet Access</a:t>
            </a:r>
          </a:p>
          <a:p>
            <a:r>
              <a:rPr dirty="0" sz="2000" lang="en-US">
                <a:solidFill>
                  <a:srgbClr val="ED6C00"/>
                </a:solidFill>
                <a:latin typeface="+mj-lt"/>
              </a:rPr>
              <a:t>Wireless Multimedia</a:t>
            </a:r>
          </a:p>
          <a:p>
            <a:r>
              <a:rPr dirty="0" sz="2000" lang="en-US">
                <a:solidFill>
                  <a:srgbClr val="ED6C00"/>
                </a:solidFill>
                <a:latin typeface="+mj-lt"/>
              </a:rPr>
              <a:t>Sensor Networks </a:t>
            </a:r>
          </a:p>
          <a:p>
            <a:r>
              <a:rPr dirty="0" sz="2000" lang="en-US">
                <a:solidFill>
                  <a:srgbClr val="ED6C00"/>
                </a:solidFill>
                <a:latin typeface="+mj-lt"/>
              </a:rPr>
              <a:t>Smart Homes/Spaces</a:t>
            </a:r>
          </a:p>
          <a:p>
            <a:r>
              <a:rPr dirty="0" sz="2000" lang="en-US">
                <a:solidFill>
                  <a:srgbClr val="ED6C00"/>
                </a:solidFill>
                <a:latin typeface="+mj-lt"/>
              </a:rPr>
              <a:t>Automated Highways</a:t>
            </a:r>
          </a:p>
          <a:p>
            <a:r>
              <a:rPr dirty="0" sz="2000" lang="en-US">
                <a:solidFill>
                  <a:srgbClr val="ED6C00"/>
                </a:solidFill>
                <a:latin typeface="+mj-lt"/>
              </a:rPr>
              <a:t>In-Body Networks</a:t>
            </a:r>
          </a:p>
          <a:p>
            <a:r>
              <a:rPr dirty="0" sz="2000" lang="en-US">
                <a:solidFill>
                  <a:srgbClr val="ED6C00"/>
                </a:solidFill>
                <a:latin typeface="+mj-lt"/>
              </a:rPr>
              <a:t>All this and more …</a:t>
            </a:r>
          </a:p>
        </p:txBody>
      </p:sp>
      <p:sp>
        <p:nvSpPr>
          <p:cNvPr id="1048883" name="Line 43"/>
          <p:cNvSpPr>
            <a:spLocks noChangeShapeType="1"/>
          </p:cNvSpPr>
          <p:nvPr/>
        </p:nvSpPr>
        <p:spPr bwMode="auto">
          <a:xfrm>
            <a:off x="1381125" y="6237288"/>
            <a:ext cx="949325" cy="0"/>
          </a:xfrm>
          <a:prstGeom prst="line"/>
          <a:noFill/>
          <a:ln w="12700">
            <a:solidFill>
              <a:srgbClr val="000000"/>
            </a:solidFill>
            <a:round/>
            <a:headEnd type="triangle" w="med" len="med"/>
            <a:tailEnd type="triangle" w="med" len="med"/>
          </a:ln>
        </p:spPr>
        <p:txBody>
          <a:bodyPr/>
          <a:p>
            <a:endParaRPr lang="en-US"/>
          </a:p>
        </p:txBody>
      </p:sp>
      <p:sp>
        <p:nvSpPr>
          <p:cNvPr id="1048884" name="灯片编号占位符 10"/>
          <p:cNvSpPr>
            <a:spLocks noGrp="1"/>
          </p:cNvSpPr>
          <p:nvPr>
            <p:ph type="sldNum" sz="quarter" idx="12"/>
          </p:nvPr>
        </p:nvSpPr>
        <p:spPr/>
        <p:txBody>
          <a:bodyPr/>
          <a:p>
            <a:fld id="{91DCE0E6-95BE-4289-A6EC-F8686BFFE4EF}" type="slidenum">
              <a:rPr altLang="en-US" lang="zh-CN" smtClean="0"/>
              <a:t>34</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5" presetSubtype="0">
                                  <p:stCondLst>
                                    <p:cond delay="0"/>
                                  </p:stCondLst>
                                  <p:childTnLst>
                                    <p:set>
                                      <p:cBhvr>
                                        <p:cTn dur="1" fill="hold" id="6">
                                          <p:stCondLst>
                                            <p:cond delay="0"/>
                                          </p:stCondLst>
                                        </p:cTn>
                                        <p:tgtEl>
                                          <p:spTgt spid="1048778">
                                            <p:txEl>
                                              <p:pRg st="0" end="0"/>
                                            </p:txEl>
                                          </p:spTgt>
                                        </p:tgtEl>
                                        <p:attrNameLst>
                                          <p:attrName>style.visibility</p:attrName>
                                        </p:attrNameLst>
                                      </p:cBhvr>
                                      <p:to>
                                        <p:strVal val="visible"/>
                                      </p:to>
                                    </p:set>
                                    <p:anim calcmode="lin" valueType="num">
                                      <p:cBhvr>
                                        <p:cTn dur="1000" fill="hold" id="7"/>
                                        <p:tgtEl>
                                          <p:spTgt spid="1048778">
                                            <p:txEl>
                                              <p:pRg st="0" end="0"/>
                                            </p:txEl>
                                          </p:spTgt>
                                        </p:tgtEl>
                                        <p:attrNameLst>
                                          <p:attrName>ppt_w</p:attrName>
                                        </p:attrNameLst>
                                      </p:cBhvr>
                                      <p:tavLst>
                                        <p:tav tm="0">
                                          <p:val>
                                            <p:fltVal val="0.0"/>
                                          </p:val>
                                        </p:tav>
                                        <p:tav tm="100000">
                                          <p:val>
                                            <p:strVal val="#ppt_w"/>
                                          </p:val>
                                        </p:tav>
                                      </p:tavLst>
                                    </p:anim>
                                    <p:anim calcmode="lin" valueType="num">
                                      <p:cBhvr>
                                        <p:cTn dur="1000" fill="hold" id="8"/>
                                        <p:tgtEl>
                                          <p:spTgt spid="1048778">
                                            <p:txEl>
                                              <p:pRg st="0" end="0"/>
                                            </p:txEl>
                                          </p:spTgt>
                                        </p:tgtEl>
                                        <p:attrNameLst>
                                          <p:attrName>ppt_h</p:attrName>
                                        </p:attrNameLst>
                                      </p:cBhvr>
                                      <p:tavLst>
                                        <p:tav tm="0">
                                          <p:val>
                                            <p:fltVal val="0.0"/>
                                          </p:val>
                                        </p:tav>
                                        <p:tav tm="100000">
                                          <p:val>
                                            <p:strVal val="#ppt_h"/>
                                          </p:val>
                                        </p:tav>
                                      </p:tavLst>
                                    </p:anim>
                                    <p:anim calcmode="lin" valueType="num">
                                      <p:cBhvr>
                                        <p:cTn dur="1000" fill="hold" id="9"/>
                                        <p:tgtEl>
                                          <p:spTgt spid="1048778">
                                            <p:txEl>
                                              <p:pRg st="0" end="0"/>
                                            </p:txEl>
                                          </p:spTgt>
                                        </p:tgtEl>
                                        <p:attrNameLst>
                                          <p:attrName>ppt_x</p:attrName>
                                        </p:attrNameLst>
                                      </p:cBhvr>
                                      <p:tavLst>
                                        <p:tav fmla="#ppt_x+(cos(-2*pi*(1-$))*-#ppt_x-sin(-2*pi*(1-$))*(1-#ppt_y))*(1-$)" tm="0">
                                          <p:val>
                                            <p:fltVal val="0.0"/>
                                          </p:val>
                                        </p:tav>
                                        <p:tav tm="100000">
                                          <p:val>
                                            <p:fltVal val="1.0"/>
                                          </p:val>
                                        </p:tav>
                                      </p:tavLst>
                                    </p:anim>
                                    <p:anim calcmode="lin" valueType="num">
                                      <p:cBhvr>
                                        <p:cTn dur="1000" fill="hold" id="10"/>
                                        <p:tgtEl>
                                          <p:spTgt spid="1048778">
                                            <p:txEl>
                                              <p:pRg st="0" end="0"/>
                                            </p:txEl>
                                          </p:spTgt>
                                        </p:tgtEl>
                                        <p:attrNameLst>
                                          <p:attrName>ppt_y</p:attrName>
                                        </p:attrNameLst>
                                      </p:cBhvr>
                                      <p:tavLst>
                                        <p:tav fmla="#ppt_y+(sin(-2*pi*(1-$))*-#ppt_x+cos(-2*pi*(1-$))*(1-#ppt_y))*(1-$)" tm="0">
                                          <p:val>
                                            <p:fltVal val="0.0"/>
                                          </p:val>
                                        </p:tav>
                                        <p:tav tm="100000">
                                          <p:val>
                                            <p:fltVal val="1.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8" grpId="0" build="p" rev="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885" name="标题 1"/>
          <p:cNvSpPr>
            <a:spLocks noGrp="1"/>
          </p:cNvSpPr>
          <p:nvPr>
            <p:ph type="title"/>
          </p:nvPr>
        </p:nvSpPr>
        <p:spPr/>
        <p:txBody>
          <a:bodyPr>
            <a:normAutofit fontScale="90000"/>
          </a:bodyPr>
          <a:p>
            <a:r>
              <a:rPr altLang="zh-CN" dirty="0" lang="en-US"/>
              <a:t>Summary: What is Wireless Communications</a:t>
            </a:r>
            <a:endParaRPr altLang="en-US" dirty="0" lang="zh-CN"/>
          </a:p>
        </p:txBody>
      </p:sp>
      <p:sp>
        <p:nvSpPr>
          <p:cNvPr id="1048886" name="内容占位符 2"/>
          <p:cNvSpPr>
            <a:spLocks noGrp="1"/>
          </p:cNvSpPr>
          <p:nvPr>
            <p:ph idx="1"/>
          </p:nvPr>
        </p:nvSpPr>
        <p:spPr/>
        <p:txBody>
          <a:bodyPr>
            <a:normAutofit fontScale="95833" lnSpcReduction="20000"/>
          </a:bodyPr>
          <a:p>
            <a:r>
              <a:rPr altLang="zh-CN" dirty="0" lang="en-US"/>
              <a:t>Wireless Communication is </a:t>
            </a:r>
            <a:r>
              <a:rPr altLang="zh-CN" dirty="0" lang="en-US">
                <a:solidFill>
                  <a:srgbClr val="ED6C00"/>
                </a:solidFill>
              </a:rPr>
              <a:t>the transfer of information</a:t>
            </a:r>
            <a:r>
              <a:rPr altLang="zh-CN" dirty="0" lang="en-US"/>
              <a:t> between two or more points that are not connected by an electrical conductor</a:t>
            </a:r>
          </a:p>
          <a:p>
            <a:r>
              <a:rPr altLang="zh-CN" dirty="0" lang="en-US"/>
              <a:t>Information is transmitted using electromagnetic (EM) waves, also known as </a:t>
            </a:r>
            <a:r>
              <a:rPr altLang="zh-CN" dirty="0" lang="en-US">
                <a:solidFill>
                  <a:srgbClr val="ED6C00"/>
                </a:solidFill>
              </a:rPr>
              <a:t>radio</a:t>
            </a:r>
            <a:r>
              <a:rPr altLang="zh-CN" dirty="0" lang="en-US">
                <a:solidFill>
                  <a:srgbClr val="3333CC"/>
                </a:solidFill>
              </a:rPr>
              <a:t> </a:t>
            </a:r>
            <a:r>
              <a:rPr altLang="zh-CN" dirty="0" lang="en-US"/>
              <a:t>waves</a:t>
            </a:r>
          </a:p>
          <a:p>
            <a:r>
              <a:rPr altLang="zh-CN" dirty="0" lang="en-US"/>
              <a:t>For wireless services to be meaningful, we need </a:t>
            </a:r>
          </a:p>
          <a:p>
            <a:pPr lvl="1"/>
            <a:r>
              <a:rPr altLang="zh-CN" dirty="0" lang="en-US"/>
              <a:t>Systems</a:t>
            </a:r>
          </a:p>
          <a:p>
            <a:pPr lvl="1"/>
            <a:r>
              <a:rPr altLang="zh-CN" dirty="0" lang="en-US"/>
              <a:t>Devices</a:t>
            </a:r>
          </a:p>
          <a:p>
            <a:pPr lvl="1"/>
            <a:r>
              <a:rPr altLang="zh-CN" dirty="0" lang="en-US"/>
              <a:t>Transmission and reception techniques</a:t>
            </a:r>
          </a:p>
          <a:p>
            <a:pPr lvl="1"/>
            <a:r>
              <a:rPr altLang="zh-CN" dirty="0" lang="en-US"/>
              <a:t>Applications</a:t>
            </a:r>
            <a:endParaRPr altLang="en-US" dirty="0" lang="zh-CN"/>
          </a:p>
        </p:txBody>
      </p:sp>
      <p:sp>
        <p:nvSpPr>
          <p:cNvPr id="1048887" name="灯片编号占位符 3"/>
          <p:cNvSpPr>
            <a:spLocks noGrp="1"/>
          </p:cNvSpPr>
          <p:nvPr>
            <p:ph type="sldNum" sz="quarter" idx="12"/>
          </p:nvPr>
        </p:nvSpPr>
        <p:spPr/>
        <p:txBody>
          <a:bodyPr/>
          <a:p>
            <a:fld id="{91DCE0E6-95BE-4289-A6EC-F8686BFFE4EF}" type="slidenum">
              <a:rPr altLang="en-US" lang="zh-CN" smtClean="0"/>
              <a:t>35</a:t>
            </a:fld>
            <a:endParaRPr altLang="en-US" 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888" name="标题 1"/>
          <p:cNvSpPr>
            <a:spLocks noGrp="1"/>
          </p:cNvSpPr>
          <p:nvPr>
            <p:ph type="title"/>
          </p:nvPr>
        </p:nvSpPr>
        <p:spPr/>
        <p:txBody>
          <a:bodyPr>
            <a:normAutofit fontScale="90000"/>
          </a:bodyPr>
          <a:p>
            <a:r>
              <a:rPr altLang="zh-CN" dirty="0" lang="en-US"/>
              <a:t>Wireless Systems are Segmented and Diverse</a:t>
            </a:r>
            <a:endParaRPr altLang="en-US" dirty="0" lang="zh-CN"/>
          </a:p>
        </p:txBody>
      </p:sp>
      <p:sp>
        <p:nvSpPr>
          <p:cNvPr id="1048889" name="内容占位符 2"/>
          <p:cNvSpPr>
            <a:spLocks noGrp="1"/>
          </p:cNvSpPr>
          <p:nvPr>
            <p:ph idx="1"/>
          </p:nvPr>
        </p:nvSpPr>
        <p:spPr/>
        <p:txBody>
          <a:bodyPr>
            <a:normAutofit fontScale="95833" lnSpcReduction="20000"/>
          </a:bodyPr>
          <a:p>
            <a:r>
              <a:rPr altLang="zh-CN" dirty="0" lang="en-US">
                <a:solidFill>
                  <a:srgbClr val="ED6C00"/>
                </a:solidFill>
              </a:rPr>
              <a:t>Segmented </a:t>
            </a:r>
            <a:r>
              <a:rPr altLang="zh-CN" dirty="0" lang="en-US"/>
              <a:t>on applications, systems or coverage regions</a:t>
            </a:r>
          </a:p>
          <a:p>
            <a:pPr lvl="1"/>
            <a:r>
              <a:rPr altLang="zh-CN" dirty="0" lang="en-US"/>
              <a:t>Applications: voice, Internet access, web browsing, paging, short messaging, video teleconferencing, sensing, distributed control…</a:t>
            </a:r>
          </a:p>
          <a:p>
            <a:pPr lvl="1"/>
            <a:r>
              <a:rPr altLang="zh-CN" dirty="0" lang="en-US"/>
              <a:t>Systems: cellular, WLAN, satellite, ad hoc networks…</a:t>
            </a:r>
          </a:p>
          <a:p>
            <a:pPr lvl="1"/>
            <a:r>
              <a:rPr altLang="zh-CN" dirty="0" lang="en-US"/>
              <a:t>Coverage region: personal, home, campus, city, regional, global</a:t>
            </a:r>
          </a:p>
          <a:p>
            <a:r>
              <a:rPr altLang="zh-CN" dirty="0" lang="en-US">
                <a:solidFill>
                  <a:srgbClr val="ED6C00"/>
                </a:solidFill>
              </a:rPr>
              <a:t>Diverse: </a:t>
            </a:r>
            <a:r>
              <a:rPr altLang="zh-CN" dirty="0" lang="en-US"/>
              <a:t>different wireless applications have different requirements</a:t>
            </a:r>
          </a:p>
          <a:p>
            <a:pPr lvl="1"/>
            <a:r>
              <a:rPr altLang="zh-CN" dirty="0" lang="en-US"/>
              <a:t>Wired networks can satisfy diverse requirements using a single protocol</a:t>
            </a:r>
          </a:p>
          <a:p>
            <a:pPr lvl="1"/>
            <a:r>
              <a:rPr altLang="zh-CN" dirty="0" lang="en-US"/>
              <a:t>Wireless cannot! Fragmented in the near future!</a:t>
            </a:r>
          </a:p>
          <a:p>
            <a:endParaRPr altLang="zh-CN" dirty="0" lang="en-US"/>
          </a:p>
          <a:p>
            <a:pPr lvl="1"/>
            <a:endParaRPr altLang="zh-CN" dirty="0" lang="en-US"/>
          </a:p>
        </p:txBody>
      </p:sp>
      <p:sp>
        <p:nvSpPr>
          <p:cNvPr id="1048890" name="灯片编号占位符 3"/>
          <p:cNvSpPr>
            <a:spLocks noGrp="1"/>
          </p:cNvSpPr>
          <p:nvPr>
            <p:ph type="sldNum" sz="quarter" idx="12"/>
          </p:nvPr>
        </p:nvSpPr>
        <p:spPr/>
        <p:txBody>
          <a:bodyPr/>
          <a:p>
            <a:fld id="{91DCE0E6-95BE-4289-A6EC-F8686BFFE4EF}" type="slidenum">
              <a:rPr altLang="en-US" lang="zh-CN" smtClean="0"/>
              <a:t>36</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8889">
                                            <p:txEl>
                                              <p:pRg st="4" end="4"/>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048889">
                                            <p:txEl>
                                              <p:pRg st="5" end="5"/>
                                            </p:txEl>
                                          </p:spTgt>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10488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891" name="标题 1"/>
          <p:cNvSpPr>
            <a:spLocks noGrp="1"/>
          </p:cNvSpPr>
          <p:nvPr>
            <p:ph type="title"/>
          </p:nvPr>
        </p:nvSpPr>
        <p:spPr/>
        <p:txBody>
          <a:bodyPr>
            <a:normAutofit fontScale="90000"/>
          </a:bodyPr>
          <a:p>
            <a:r>
              <a:rPr altLang="zh-CN" dirty="0" lang="en-US"/>
              <a:t>Difference compared with wired comm.</a:t>
            </a:r>
            <a:endParaRPr altLang="en-US" dirty="0" lang="zh-CN"/>
          </a:p>
        </p:txBody>
      </p:sp>
      <p:sp>
        <p:nvSpPr>
          <p:cNvPr id="1048892" name="内容占位符 2"/>
          <p:cNvSpPr>
            <a:spLocks noGrp="1"/>
          </p:cNvSpPr>
          <p:nvPr>
            <p:ph idx="1"/>
          </p:nvPr>
        </p:nvSpPr>
        <p:spPr/>
        <p:txBody>
          <a:bodyPr/>
          <a:p>
            <a:r>
              <a:rPr altLang="zh-CN" dirty="0" lang="en-US"/>
              <a:t>Channel varying</a:t>
            </a:r>
          </a:p>
          <a:p>
            <a:r>
              <a:rPr altLang="zh-CN" dirty="0" lang="en-US"/>
              <a:t>Movement</a:t>
            </a:r>
          </a:p>
          <a:p>
            <a:r>
              <a:rPr altLang="zh-CN" dirty="0" lang="en-US"/>
              <a:t>Open medium and high interference</a:t>
            </a:r>
          </a:p>
          <a:p>
            <a:r>
              <a:rPr altLang="zh-CN" dirty="0" lang="en-US"/>
              <a:t>Limited bandwidth</a:t>
            </a:r>
          </a:p>
          <a:p>
            <a:r>
              <a:rPr altLang="zh-CN" dirty="0" lang="en-US"/>
              <a:t>High BER</a:t>
            </a:r>
          </a:p>
          <a:p>
            <a:r>
              <a:rPr altLang="zh-CN" dirty="0" lang="en-US"/>
              <a:t>Limited resource and energy</a:t>
            </a:r>
          </a:p>
          <a:p>
            <a:r>
              <a:rPr altLang="zh-CN" dirty="0" lang="en-US"/>
              <a:t>Totally different design for various wireless systems</a:t>
            </a:r>
          </a:p>
        </p:txBody>
      </p:sp>
      <p:sp>
        <p:nvSpPr>
          <p:cNvPr id="1048893" name="灯片编号占位符 3"/>
          <p:cNvSpPr>
            <a:spLocks noGrp="1"/>
          </p:cNvSpPr>
          <p:nvPr>
            <p:ph type="sldNum" sz="quarter" idx="12"/>
          </p:nvPr>
        </p:nvSpPr>
        <p:spPr/>
        <p:txBody>
          <a:bodyPr/>
          <a:p>
            <a:fld id="{91DCE0E6-95BE-4289-A6EC-F8686BFFE4EF}" type="slidenum">
              <a:rPr altLang="en-US" lang="zh-CN" smtClean="0"/>
              <a:t>37</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8892">
                                            <p:txEl>
                                              <p:pRg st="0" end="0"/>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048892">
                                            <p:txEl>
                                              <p:pRg st="1" end="1"/>
                                            </p:txEl>
                                          </p:spTgt>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1048892">
                                            <p:txEl>
                                              <p:pRg st="2" end="2"/>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 presetSubtype="0">
                                  <p:stCondLst>
                                    <p:cond delay="0"/>
                                  </p:stCondLst>
                                  <p:childTnLst>
                                    <p:set>
                                      <p:cBhvr>
                                        <p:cTn dur="1" fill="hold" id="14">
                                          <p:stCondLst>
                                            <p:cond delay="0"/>
                                          </p:stCondLst>
                                        </p:cTn>
                                        <p:tgtEl>
                                          <p:spTgt spid="1048892">
                                            <p:txEl>
                                              <p:pRg st="3" end="3"/>
                                            </p:txEl>
                                          </p:spTgt>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1048892">
                                            <p:txEl>
                                              <p:pRg st="4" end="4"/>
                                            </p:txEl>
                                          </p:spTgt>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1048892">
                                            <p:txEl>
                                              <p:pRg st="5" end="5"/>
                                            </p:txEl>
                                          </p:spTgt>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10488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894" name="标题 1"/>
          <p:cNvSpPr>
            <a:spLocks noGrp="1"/>
          </p:cNvSpPr>
          <p:nvPr>
            <p:ph type="title"/>
          </p:nvPr>
        </p:nvSpPr>
        <p:spPr/>
        <p:txBody>
          <a:bodyPr/>
          <a:p>
            <a:r>
              <a:rPr altLang="zh-CN" dirty="0" lang="en-US"/>
              <a:t>Technical Challenges</a:t>
            </a:r>
            <a:endParaRPr altLang="en-US" dirty="0" lang="zh-CN"/>
          </a:p>
        </p:txBody>
      </p:sp>
      <p:sp>
        <p:nvSpPr>
          <p:cNvPr id="1048895" name="内容占位符 2"/>
          <p:cNvSpPr>
            <a:spLocks noGrp="1"/>
          </p:cNvSpPr>
          <p:nvPr>
            <p:ph idx="1"/>
          </p:nvPr>
        </p:nvSpPr>
        <p:spPr/>
        <p:txBody>
          <a:bodyPr>
            <a:normAutofit lnSpcReduction="10000"/>
          </a:bodyPr>
          <a:p>
            <a:pPr>
              <a:lnSpc>
                <a:spcPct val="90000"/>
              </a:lnSpc>
            </a:pPr>
            <a:r>
              <a:rPr altLang="zh-CN" dirty="0" lang="en-US"/>
              <a:t>Network Challenges</a:t>
            </a:r>
          </a:p>
          <a:p>
            <a:pPr lvl="1">
              <a:lnSpc>
                <a:spcPct val="90000"/>
              </a:lnSpc>
            </a:pPr>
            <a:r>
              <a:rPr altLang="zh-CN" dirty="0" lang="en-US"/>
              <a:t>Scarce spectrum</a:t>
            </a:r>
          </a:p>
          <a:p>
            <a:pPr lvl="1">
              <a:lnSpc>
                <a:spcPct val="90000"/>
              </a:lnSpc>
            </a:pPr>
            <a:r>
              <a:rPr altLang="zh-CN" dirty="0" lang="en-US"/>
              <a:t>Demanding/diverse applications</a:t>
            </a:r>
          </a:p>
          <a:p>
            <a:pPr lvl="1">
              <a:lnSpc>
                <a:spcPct val="90000"/>
              </a:lnSpc>
            </a:pPr>
            <a:r>
              <a:rPr altLang="zh-CN" dirty="0" lang="en-US"/>
              <a:t>Reliability</a:t>
            </a:r>
          </a:p>
          <a:p>
            <a:pPr lvl="1">
              <a:lnSpc>
                <a:spcPct val="90000"/>
              </a:lnSpc>
            </a:pPr>
            <a:r>
              <a:rPr altLang="zh-CN" dirty="0" lang="en-US"/>
              <a:t>Ubiquitous coverage</a:t>
            </a:r>
          </a:p>
          <a:p>
            <a:pPr lvl="1">
              <a:lnSpc>
                <a:spcPct val="90000"/>
              </a:lnSpc>
            </a:pPr>
            <a:r>
              <a:rPr altLang="zh-CN" dirty="0" lang="en-US"/>
              <a:t>Seamless indoor/outdoor operation</a:t>
            </a:r>
          </a:p>
          <a:p>
            <a:pPr lvl="3">
              <a:lnSpc>
                <a:spcPct val="90000"/>
              </a:lnSpc>
            </a:pPr>
            <a:endParaRPr altLang="zh-CN" dirty="0" lang="en-US"/>
          </a:p>
          <a:p>
            <a:pPr>
              <a:lnSpc>
                <a:spcPct val="90000"/>
              </a:lnSpc>
            </a:pPr>
            <a:r>
              <a:rPr altLang="zh-CN" dirty="0" lang="en-US"/>
              <a:t>Device Challenges</a:t>
            </a:r>
          </a:p>
          <a:p>
            <a:pPr lvl="1">
              <a:lnSpc>
                <a:spcPct val="90000"/>
              </a:lnSpc>
            </a:pPr>
            <a:r>
              <a:rPr altLang="zh-CN" dirty="0" lang="en-US"/>
              <a:t>Size, Power, Cost</a:t>
            </a:r>
          </a:p>
          <a:p>
            <a:pPr lvl="1">
              <a:lnSpc>
                <a:spcPct val="90000"/>
              </a:lnSpc>
            </a:pPr>
            <a:r>
              <a:rPr altLang="zh-CN" dirty="0" lang="en-US"/>
              <a:t>Multiple Antennas in Silicon</a:t>
            </a:r>
          </a:p>
          <a:p>
            <a:pPr lvl="1">
              <a:lnSpc>
                <a:spcPct val="90000"/>
              </a:lnSpc>
            </a:pPr>
            <a:r>
              <a:rPr altLang="zh-CN" dirty="0" lang="en-US" err="1"/>
              <a:t>Multiradio</a:t>
            </a:r>
            <a:r>
              <a:rPr altLang="zh-CN" dirty="0" lang="en-US"/>
              <a:t> Integration </a:t>
            </a:r>
          </a:p>
          <a:p>
            <a:pPr lvl="1">
              <a:lnSpc>
                <a:spcPct val="90000"/>
              </a:lnSpc>
            </a:pPr>
            <a:r>
              <a:rPr altLang="zh-CN" dirty="0" lang="en-US" err="1"/>
              <a:t>Coexistance</a:t>
            </a:r>
            <a:endParaRPr altLang="zh-CN" dirty="0" lang="en-US"/>
          </a:p>
          <a:p>
            <a:endParaRPr altLang="en-US" dirty="0" lang="zh-CN"/>
          </a:p>
        </p:txBody>
      </p:sp>
      <p:grpSp>
        <p:nvGrpSpPr>
          <p:cNvPr id="119" name="Group 192"/>
          <p:cNvGrpSpPr/>
          <p:nvPr/>
        </p:nvGrpSpPr>
        <p:grpSpPr bwMode="auto">
          <a:xfrm>
            <a:off x="5796136" y="1412776"/>
            <a:ext cx="2967037" cy="4271963"/>
            <a:chOff x="5046663" y="1579563"/>
            <a:chExt cx="3254375" cy="4973637"/>
          </a:xfrm>
        </p:grpSpPr>
        <p:pic>
          <p:nvPicPr>
            <p:cNvPr id="2097200" name="Picture 95" descr="Image-0047"/>
            <p:cNvPicPr>
              <a:picLocks noChangeAspect="1" noChangeArrowheads="1"/>
            </p:cNvPicPr>
            <p:nvPr/>
          </p:nvPicPr>
          <p:blipFill>
            <a:blip xmlns:r="http://schemas.openxmlformats.org/officeDocument/2006/relationships" r:embed="rId1" cstate="print"/>
            <a:srcRect/>
            <a:stretch>
              <a:fillRect/>
            </a:stretch>
          </p:blipFill>
          <p:spPr bwMode="auto">
            <a:xfrm>
              <a:off x="5346700" y="1579563"/>
              <a:ext cx="2663825" cy="4973637"/>
            </a:xfrm>
            <a:prstGeom prst="rect"/>
            <a:noFill/>
            <a:ln w="9525">
              <a:noFill/>
              <a:miter lim="800000"/>
              <a:headEnd/>
              <a:tailEnd/>
            </a:ln>
          </p:spPr>
        </p:pic>
        <p:grpSp>
          <p:nvGrpSpPr>
            <p:cNvPr id="120" name="Group 96"/>
            <p:cNvGrpSpPr/>
            <p:nvPr/>
          </p:nvGrpSpPr>
          <p:grpSpPr bwMode="auto">
            <a:xfrm>
              <a:off x="5780088" y="5106988"/>
              <a:ext cx="871537" cy="722312"/>
              <a:chOff x="3909" y="764"/>
              <a:chExt cx="394" cy="367"/>
            </a:xfrm>
          </p:grpSpPr>
          <p:pic>
            <p:nvPicPr>
              <p:cNvPr id="2097201" name="Picture 97"/>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02" name="Picture 98"/>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896" name="Freeform 99"/>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897" name="Oval 100"/>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898" name="Oval 101"/>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grpSp>
          <p:nvGrpSpPr>
            <p:cNvPr id="121" name="Group 102"/>
            <p:cNvGrpSpPr/>
            <p:nvPr/>
          </p:nvGrpSpPr>
          <p:grpSpPr bwMode="auto">
            <a:xfrm>
              <a:off x="5722938" y="4140200"/>
              <a:ext cx="950912" cy="890588"/>
              <a:chOff x="3909" y="764"/>
              <a:chExt cx="394" cy="367"/>
            </a:xfrm>
          </p:grpSpPr>
          <p:pic>
            <p:nvPicPr>
              <p:cNvPr id="2097203" name="Picture 103"/>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04" name="Picture 104"/>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899" name="Freeform 105"/>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00" name="Oval 106"/>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01" name="Oval 107"/>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grpSp>
          <p:nvGrpSpPr>
            <p:cNvPr id="122" name="Group 108"/>
            <p:cNvGrpSpPr/>
            <p:nvPr/>
          </p:nvGrpSpPr>
          <p:grpSpPr bwMode="auto">
            <a:xfrm>
              <a:off x="5692775" y="2741613"/>
              <a:ext cx="949325" cy="887412"/>
              <a:chOff x="3909" y="764"/>
              <a:chExt cx="394" cy="367"/>
            </a:xfrm>
          </p:grpSpPr>
          <p:pic>
            <p:nvPicPr>
              <p:cNvPr id="2097205" name="Picture 109"/>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06" name="Picture 110"/>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02" name="Freeform 111"/>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03" name="Oval 112"/>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04" name="Oval 113"/>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grpSp>
          <p:nvGrpSpPr>
            <p:cNvPr id="123" name="Group 132"/>
            <p:cNvGrpSpPr/>
            <p:nvPr/>
          </p:nvGrpSpPr>
          <p:grpSpPr bwMode="auto">
            <a:xfrm>
              <a:off x="6043613" y="1900238"/>
              <a:ext cx="681037" cy="598487"/>
              <a:chOff x="3909" y="764"/>
              <a:chExt cx="394" cy="367"/>
            </a:xfrm>
          </p:grpSpPr>
          <p:pic>
            <p:nvPicPr>
              <p:cNvPr id="2097207" name="Picture 133"/>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08" name="Picture 134"/>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05" name="Freeform 135"/>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06" name="Oval 136"/>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07" name="Oval 137"/>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sp>
          <p:nvSpPr>
            <p:cNvPr id="1048908" name="Text Box 138"/>
            <p:cNvSpPr txBox="1"/>
            <p:nvPr/>
          </p:nvSpPr>
          <p:spPr bwMode="auto">
            <a:xfrm>
              <a:off x="5706846" y="2982913"/>
              <a:ext cx="966735" cy="387392"/>
            </a:xfrm>
            <a:prstGeom prst="rect"/>
            <a:noFill/>
            <a:ln w="12700">
              <a:noFill/>
              <a:miter lim="800000"/>
              <a:headEnd/>
              <a:tailEnd/>
            </a:ln>
          </p:spPr>
          <p:txBody>
            <a:bodyPr wrap="none">
              <a:spAutoFit/>
            </a:bodyPr>
            <a:p>
              <a:pPr algn="ctr" defTabSz="642938" eaLnBrk="1" hangingPunct="1"/>
              <a:r>
                <a:rPr sz="1600" lang="en-US">
                  <a:solidFill>
                    <a:srgbClr val="FFFFFF"/>
                  </a:solidFill>
                  <a:latin typeface="Franklin Gothic Medium Cond" pitchFamily="34" charset="0"/>
                  <a:ea typeface="ヒラギノ角ゴ Pro W3" charset="-128"/>
                  <a:sym typeface="Arial" pitchFamily="34" charset="0"/>
                </a:rPr>
                <a:t>Cellular</a:t>
              </a:r>
            </a:p>
          </p:txBody>
        </p:sp>
        <p:sp>
          <p:nvSpPr>
            <p:cNvPr id="1048909" name="Text Box 139"/>
            <p:cNvSpPr txBox="1"/>
            <p:nvPr/>
          </p:nvSpPr>
          <p:spPr bwMode="auto">
            <a:xfrm>
              <a:off x="5683953" y="4229100"/>
              <a:ext cx="1175684" cy="668327"/>
            </a:xfrm>
            <a:prstGeom prst="rect"/>
            <a:noFill/>
            <a:ln w="12700">
              <a:noFill/>
              <a:miter lim="800000"/>
              <a:headEnd/>
              <a:tailEnd/>
            </a:ln>
          </p:spPr>
          <p:txBody>
            <a:bodyPr wrap="none">
              <a:spAutoFit/>
            </a:bodyPr>
            <a:p>
              <a:pPr algn="ctr" defTabSz="642938" eaLnBrk="1" hangingPunct="1"/>
              <a:r>
                <a:rPr dirty="0" sz="1600" lang="en-US">
                  <a:solidFill>
                    <a:srgbClr val="FFFFFF"/>
                  </a:solidFill>
                  <a:latin typeface="Franklin Gothic Medium Cond" pitchFamily="34" charset="0"/>
                  <a:ea typeface="ヒラギノ角ゴ Pro W3" charset="-128"/>
                  <a:sym typeface="Arial" pitchFamily="34" charset="0"/>
                </a:rPr>
                <a:t>Apps</a:t>
              </a:r>
            </a:p>
            <a:p>
              <a:pPr algn="ctr" defTabSz="642938" eaLnBrk="1" hangingPunct="1">
                <a:lnSpc>
                  <a:spcPct val="80000"/>
                </a:lnSpc>
              </a:pPr>
              <a:r>
                <a:rPr dirty="0" sz="1600" lang="en-US">
                  <a:solidFill>
                    <a:srgbClr val="FFFFFF"/>
                  </a:solidFill>
                  <a:latin typeface="Franklin Gothic Medium Cond" pitchFamily="34" charset="0"/>
                  <a:ea typeface="ヒラギノ角ゴ Pro W3" charset="-128"/>
                  <a:sym typeface="Arial" pitchFamily="34" charset="0"/>
                </a:rPr>
                <a:t>Processor</a:t>
              </a:r>
            </a:p>
          </p:txBody>
        </p:sp>
        <p:sp>
          <p:nvSpPr>
            <p:cNvPr id="1048910" name="Text Box 140"/>
            <p:cNvSpPr txBox="1"/>
            <p:nvPr/>
          </p:nvSpPr>
          <p:spPr bwMode="auto">
            <a:xfrm>
              <a:off x="6108700" y="1970088"/>
              <a:ext cx="451329" cy="387392"/>
            </a:xfrm>
            <a:prstGeom prst="rect"/>
            <a:noFill/>
            <a:ln w="12700">
              <a:noFill/>
              <a:miter lim="800000"/>
              <a:headEnd/>
              <a:tailEnd/>
            </a:ln>
          </p:spPr>
          <p:txBody>
            <a:bodyPr wrap="none">
              <a:spAutoFit/>
            </a:bodyPr>
            <a:p>
              <a:pPr algn="ctr" defTabSz="642938" eaLnBrk="1" hangingPunct="1"/>
              <a:r>
                <a:rPr sz="1600" lang="en-US">
                  <a:solidFill>
                    <a:srgbClr val="FFFFFF"/>
                  </a:solidFill>
                  <a:latin typeface="Franklin Gothic Medium Cond" pitchFamily="34" charset="0"/>
                  <a:ea typeface="ヒラギノ角ゴ Pro W3" charset="-128"/>
                  <a:sym typeface="Arial" pitchFamily="34" charset="0"/>
                </a:rPr>
                <a:t>BT</a:t>
              </a:r>
            </a:p>
          </p:txBody>
        </p:sp>
        <p:sp>
          <p:nvSpPr>
            <p:cNvPr id="1048911" name="Text Box 142"/>
            <p:cNvSpPr txBox="1"/>
            <p:nvPr/>
          </p:nvSpPr>
          <p:spPr bwMode="auto">
            <a:xfrm>
              <a:off x="5684856" y="5113338"/>
              <a:ext cx="1175684" cy="668326"/>
            </a:xfrm>
            <a:prstGeom prst="rect"/>
            <a:noFill/>
            <a:ln w="12700">
              <a:noFill/>
              <a:miter lim="800000"/>
              <a:headEnd/>
              <a:tailEnd/>
            </a:ln>
          </p:spPr>
          <p:txBody>
            <a:bodyPr wrap="none">
              <a:spAutoFit/>
            </a:bodyPr>
            <a:p>
              <a:pPr algn="ctr" defTabSz="642938" eaLnBrk="1" hangingPunct="1"/>
              <a:r>
                <a:rPr sz="1600" lang="en-US">
                  <a:solidFill>
                    <a:srgbClr val="FFFFFF"/>
                  </a:solidFill>
                  <a:latin typeface="Franklin Gothic Medium Cond" pitchFamily="34" charset="0"/>
                  <a:ea typeface="ヒラギノ角ゴ Pro W3" charset="-128"/>
                  <a:sym typeface="Arial" pitchFamily="34" charset="0"/>
                </a:rPr>
                <a:t>Media</a:t>
              </a:r>
            </a:p>
            <a:p>
              <a:pPr algn="ctr" defTabSz="642938" eaLnBrk="1" hangingPunct="1">
                <a:lnSpc>
                  <a:spcPct val="80000"/>
                </a:lnSpc>
              </a:pPr>
              <a:r>
                <a:rPr sz="1600" lang="en-US">
                  <a:solidFill>
                    <a:srgbClr val="FFFFFF"/>
                  </a:solidFill>
                  <a:latin typeface="Franklin Gothic Medium Cond" pitchFamily="34" charset="0"/>
                  <a:ea typeface="ヒラギノ角ゴ Pro W3" charset="-128"/>
                  <a:sym typeface="Arial" pitchFamily="34" charset="0"/>
                </a:rPr>
                <a:t>Processor</a:t>
              </a:r>
            </a:p>
          </p:txBody>
        </p:sp>
        <p:grpSp>
          <p:nvGrpSpPr>
            <p:cNvPr id="124" name="Group 159"/>
            <p:cNvGrpSpPr/>
            <p:nvPr/>
          </p:nvGrpSpPr>
          <p:grpSpPr bwMode="auto">
            <a:xfrm rot="5400000" flipH="1">
              <a:off x="7893050" y="2046288"/>
              <a:ext cx="130175" cy="685800"/>
              <a:chOff x="5459" y="1315"/>
              <a:chExt cx="90" cy="477"/>
            </a:xfrm>
          </p:grpSpPr>
          <p:sp>
            <p:nvSpPr>
              <p:cNvPr id="1048912" name="Line 160"/>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13" name="AutoShape 161"/>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25" name="Group 162"/>
            <p:cNvGrpSpPr/>
            <p:nvPr/>
          </p:nvGrpSpPr>
          <p:grpSpPr bwMode="auto">
            <a:xfrm rot="5400000" flipH="1">
              <a:off x="7875588" y="2611438"/>
              <a:ext cx="130175" cy="720725"/>
              <a:chOff x="5459" y="1315"/>
              <a:chExt cx="90" cy="477"/>
            </a:xfrm>
          </p:grpSpPr>
          <p:sp>
            <p:nvSpPr>
              <p:cNvPr id="1048914" name="Line 163"/>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15" name="AutoShape 164"/>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26" name="Group 165"/>
            <p:cNvGrpSpPr/>
            <p:nvPr/>
          </p:nvGrpSpPr>
          <p:grpSpPr bwMode="auto">
            <a:xfrm rot="5400000" flipH="1">
              <a:off x="7834312" y="3281363"/>
              <a:ext cx="131763" cy="801688"/>
              <a:chOff x="5459" y="1315"/>
              <a:chExt cx="90" cy="477"/>
            </a:xfrm>
          </p:grpSpPr>
          <p:sp>
            <p:nvSpPr>
              <p:cNvPr id="1048916" name="Line 166"/>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17" name="AutoShape 167"/>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27" name="Group 168"/>
            <p:cNvGrpSpPr/>
            <p:nvPr/>
          </p:nvGrpSpPr>
          <p:grpSpPr bwMode="auto">
            <a:xfrm rot="5400000" flipH="1">
              <a:off x="7835106" y="3945732"/>
              <a:ext cx="130175" cy="801688"/>
              <a:chOff x="5459" y="1315"/>
              <a:chExt cx="90" cy="477"/>
            </a:xfrm>
          </p:grpSpPr>
          <p:sp>
            <p:nvSpPr>
              <p:cNvPr id="1048918" name="Line 169"/>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19" name="AutoShape 170"/>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28" name="Group 171"/>
            <p:cNvGrpSpPr/>
            <p:nvPr/>
          </p:nvGrpSpPr>
          <p:grpSpPr bwMode="auto">
            <a:xfrm rot="5400000" flipH="1">
              <a:off x="7835106" y="4344194"/>
              <a:ext cx="130175" cy="801688"/>
              <a:chOff x="5459" y="1315"/>
              <a:chExt cx="90" cy="477"/>
            </a:xfrm>
          </p:grpSpPr>
          <p:sp>
            <p:nvSpPr>
              <p:cNvPr id="1048920" name="Line 172"/>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21" name="AutoShape 173"/>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29" name="Group 174"/>
            <p:cNvGrpSpPr/>
            <p:nvPr/>
          </p:nvGrpSpPr>
          <p:grpSpPr bwMode="auto">
            <a:xfrm rot="5400000" flipH="1">
              <a:off x="7835106" y="4868069"/>
              <a:ext cx="130175" cy="801688"/>
              <a:chOff x="5459" y="1315"/>
              <a:chExt cx="90" cy="477"/>
            </a:xfrm>
          </p:grpSpPr>
          <p:sp>
            <p:nvSpPr>
              <p:cNvPr id="1048922" name="Line 175"/>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23" name="AutoShape 176"/>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30" name="Group 177"/>
            <p:cNvGrpSpPr/>
            <p:nvPr/>
          </p:nvGrpSpPr>
          <p:grpSpPr bwMode="auto">
            <a:xfrm rot="5400000" flipH="1">
              <a:off x="7835106" y="5196682"/>
              <a:ext cx="130175" cy="801688"/>
              <a:chOff x="5459" y="1315"/>
              <a:chExt cx="90" cy="477"/>
            </a:xfrm>
          </p:grpSpPr>
          <p:sp>
            <p:nvSpPr>
              <p:cNvPr id="1048924" name="Line 178"/>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25" name="AutoShape 179"/>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31" name="Group 180"/>
            <p:cNvGrpSpPr/>
            <p:nvPr/>
          </p:nvGrpSpPr>
          <p:grpSpPr bwMode="auto">
            <a:xfrm rot="-5400000">
              <a:off x="5324475" y="2622551"/>
              <a:ext cx="130175" cy="685800"/>
              <a:chOff x="5459" y="1315"/>
              <a:chExt cx="90" cy="477"/>
            </a:xfrm>
          </p:grpSpPr>
          <p:sp>
            <p:nvSpPr>
              <p:cNvPr id="1048926" name="Line 181"/>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27" name="AutoShape 182"/>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32" name="Group 183"/>
            <p:cNvGrpSpPr/>
            <p:nvPr/>
          </p:nvGrpSpPr>
          <p:grpSpPr bwMode="auto">
            <a:xfrm rot="-5400000">
              <a:off x="5341938" y="3086100"/>
              <a:ext cx="130175" cy="720725"/>
              <a:chOff x="5459" y="1315"/>
              <a:chExt cx="90" cy="477"/>
            </a:xfrm>
          </p:grpSpPr>
          <p:sp>
            <p:nvSpPr>
              <p:cNvPr id="1048928" name="Line 184"/>
              <p:cNvSpPr>
                <a:spLocks noChangeAspect="1" noChangeShapeType="1"/>
              </p:cNvSpPr>
              <p:nvPr/>
            </p:nvSpPr>
            <p:spPr bwMode="auto">
              <a:xfrm>
                <a:off x="5504" y="1392"/>
                <a:ext cx="1" cy="400"/>
              </a:xfrm>
              <a:prstGeom prst="line"/>
              <a:noFill/>
              <a:ln w="28575">
                <a:solidFill>
                  <a:schemeClr val="bg2"/>
                </a:solidFill>
                <a:round/>
                <a:headEnd/>
                <a:tailEnd/>
              </a:ln>
            </p:spPr>
            <p:txBody>
              <a:bodyPr/>
              <a:p>
                <a:endParaRPr lang="en-US"/>
              </a:p>
            </p:txBody>
          </p:sp>
          <p:sp>
            <p:nvSpPr>
              <p:cNvPr id="1048929" name="AutoShape 185"/>
              <p:cNvSpPr>
                <a:spLocks noChangeArrowheads="1"/>
              </p:cNvSpPr>
              <p:nvPr/>
            </p:nvSpPr>
            <p:spPr bwMode="auto">
              <a:xfrm flipV="1">
                <a:off x="5459" y="1315"/>
                <a:ext cx="90" cy="10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33" name="Group 189"/>
            <p:cNvGrpSpPr/>
            <p:nvPr/>
          </p:nvGrpSpPr>
          <p:grpSpPr bwMode="auto">
            <a:xfrm>
              <a:off x="5046663" y="2117725"/>
              <a:ext cx="1003300" cy="130175"/>
              <a:chOff x="3035" y="1342"/>
              <a:chExt cx="632" cy="82"/>
            </a:xfrm>
          </p:grpSpPr>
          <p:sp>
            <p:nvSpPr>
              <p:cNvPr id="1048930" name="Line 187"/>
              <p:cNvSpPr>
                <a:spLocks noChangeAspect="1" noChangeShapeType="1"/>
              </p:cNvSpPr>
              <p:nvPr/>
            </p:nvSpPr>
            <p:spPr bwMode="auto">
              <a:xfrm rot="-5400000">
                <a:off x="3385" y="1100"/>
                <a:ext cx="2" cy="562"/>
              </a:xfrm>
              <a:prstGeom prst="line"/>
              <a:noFill/>
              <a:ln w="28575">
                <a:solidFill>
                  <a:schemeClr val="bg2"/>
                </a:solidFill>
                <a:round/>
                <a:headEnd/>
                <a:tailEnd/>
              </a:ln>
            </p:spPr>
            <p:txBody>
              <a:bodyPr/>
              <a:p>
                <a:endParaRPr lang="en-US"/>
              </a:p>
            </p:txBody>
          </p:sp>
          <p:sp>
            <p:nvSpPr>
              <p:cNvPr id="1048931" name="AutoShape 188"/>
              <p:cNvSpPr>
                <a:spLocks noChangeArrowheads="1"/>
              </p:cNvSpPr>
              <p:nvPr/>
            </p:nvSpPr>
            <p:spPr bwMode="auto">
              <a:xfrm rot="16200000" flipV="1">
                <a:off x="3043" y="1334"/>
                <a:ext cx="82" cy="98"/>
              </a:xfrm>
              <a:prstGeom prst="triangle">
                <a:avLst>
                  <a:gd name="adj" fmla="val 50000"/>
                </a:avLst>
              </a:prstGeom>
              <a:solidFill>
                <a:schemeClr val="tx1"/>
              </a:solidFill>
              <a:ln w="12700">
                <a:solidFill>
                  <a:schemeClr val="bg2"/>
                </a:solidFill>
                <a:miter lim="800000"/>
                <a:headEnd/>
                <a:tailEnd/>
              </a:ln>
            </p:spPr>
            <p:txBody>
              <a:bodyPr anchor="ctr" wrap="none"/>
              <a:p>
                <a:endParaRPr lang="en-US"/>
              </a:p>
            </p:txBody>
          </p:sp>
        </p:grpSp>
        <p:grpSp>
          <p:nvGrpSpPr>
            <p:cNvPr id="134" name="Group 114"/>
            <p:cNvGrpSpPr/>
            <p:nvPr/>
          </p:nvGrpSpPr>
          <p:grpSpPr bwMode="auto">
            <a:xfrm>
              <a:off x="6972300" y="2728913"/>
              <a:ext cx="627063" cy="511175"/>
              <a:chOff x="3909" y="764"/>
              <a:chExt cx="394" cy="367"/>
            </a:xfrm>
          </p:grpSpPr>
          <p:pic>
            <p:nvPicPr>
              <p:cNvPr id="2097209" name="Picture 115"/>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10" name="Picture 116"/>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32" name="Freeform 117"/>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33" name="Oval 118"/>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34" name="Oval 119"/>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grpSp>
          <p:nvGrpSpPr>
            <p:cNvPr id="135" name="Group 120"/>
            <p:cNvGrpSpPr/>
            <p:nvPr/>
          </p:nvGrpSpPr>
          <p:grpSpPr bwMode="auto">
            <a:xfrm>
              <a:off x="6883400" y="4171950"/>
              <a:ext cx="774700" cy="741363"/>
              <a:chOff x="3909" y="764"/>
              <a:chExt cx="394" cy="367"/>
            </a:xfrm>
          </p:grpSpPr>
          <p:pic>
            <p:nvPicPr>
              <p:cNvPr id="2097211" name="Picture 121"/>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12" name="Picture 122"/>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35" name="Freeform 123"/>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36" name="Oval 124"/>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37" name="Oval 125"/>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grpSp>
          <p:nvGrpSpPr>
            <p:cNvPr id="136" name="Group 126"/>
            <p:cNvGrpSpPr/>
            <p:nvPr/>
          </p:nvGrpSpPr>
          <p:grpSpPr bwMode="auto">
            <a:xfrm>
              <a:off x="6951663" y="5124450"/>
              <a:ext cx="679450" cy="596900"/>
              <a:chOff x="3909" y="764"/>
              <a:chExt cx="394" cy="367"/>
            </a:xfrm>
          </p:grpSpPr>
          <p:pic>
            <p:nvPicPr>
              <p:cNvPr id="2097213" name="Picture 127"/>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14" name="Picture 128"/>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38" name="Freeform 129"/>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39" name="Oval 130"/>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40" name="Oval 131"/>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sp>
          <p:nvSpPr>
            <p:cNvPr id="1048941" name="Text Box 141"/>
            <p:cNvSpPr txBox="1"/>
            <p:nvPr/>
          </p:nvSpPr>
          <p:spPr bwMode="auto">
            <a:xfrm>
              <a:off x="7028783" y="2806700"/>
              <a:ext cx="562768" cy="343035"/>
            </a:xfrm>
            <a:prstGeom prst="rect"/>
            <a:noFill/>
            <a:ln w="12700">
              <a:noFill/>
              <a:miter lim="800000"/>
              <a:headEnd/>
              <a:tailEnd/>
            </a:ln>
          </p:spPr>
          <p:txBody>
            <a:bodyPr wrap="none">
              <a:spAutoFit/>
            </a:bodyPr>
            <a:p>
              <a:pPr algn="ctr" defTabSz="642938" eaLnBrk="1" hangingPunct="1"/>
              <a:r>
                <a:rPr sz="1400" lang="en-US">
                  <a:solidFill>
                    <a:srgbClr val="FFFFFF"/>
                  </a:solidFill>
                  <a:latin typeface="Franklin Gothic Medium Cond" pitchFamily="34" charset="0"/>
                  <a:ea typeface="ヒラギノ角ゴ Pro W3" charset="-128"/>
                  <a:sym typeface="Arial" pitchFamily="34" charset="0"/>
                </a:rPr>
                <a:t>GPS</a:t>
              </a:r>
            </a:p>
          </p:txBody>
        </p:sp>
        <p:sp>
          <p:nvSpPr>
            <p:cNvPr id="1048942" name="Text Box 143"/>
            <p:cNvSpPr txBox="1"/>
            <p:nvPr/>
          </p:nvSpPr>
          <p:spPr bwMode="auto">
            <a:xfrm>
              <a:off x="6915168" y="4324350"/>
              <a:ext cx="855296" cy="387392"/>
            </a:xfrm>
            <a:prstGeom prst="rect"/>
            <a:noFill/>
            <a:ln w="12700">
              <a:noFill/>
              <a:miter lim="800000"/>
              <a:headEnd/>
              <a:tailEnd/>
            </a:ln>
          </p:spPr>
          <p:txBody>
            <a:bodyPr wrap="none">
              <a:spAutoFit/>
            </a:bodyPr>
            <a:p>
              <a:pPr algn="ctr" defTabSz="642938" eaLnBrk="1" hangingPunct="1"/>
              <a:r>
                <a:rPr sz="1600" lang="en-US">
                  <a:solidFill>
                    <a:srgbClr val="FFFFFF"/>
                  </a:solidFill>
                  <a:latin typeface="Franklin Gothic Medium Cond" pitchFamily="34" charset="0"/>
                  <a:ea typeface="ヒラギノ角ゴ Pro W3" charset="-128"/>
                  <a:sym typeface="Arial" pitchFamily="34" charset="0"/>
                </a:rPr>
                <a:t>WLAN</a:t>
              </a:r>
            </a:p>
          </p:txBody>
        </p:sp>
        <p:sp>
          <p:nvSpPr>
            <p:cNvPr id="1048943" name="Text Box 144"/>
            <p:cNvSpPr txBox="1"/>
            <p:nvPr/>
          </p:nvSpPr>
          <p:spPr bwMode="auto">
            <a:xfrm>
              <a:off x="6934217" y="5199063"/>
              <a:ext cx="897086" cy="387392"/>
            </a:xfrm>
            <a:prstGeom prst="rect"/>
            <a:noFill/>
            <a:ln w="12700">
              <a:noFill/>
              <a:miter lim="800000"/>
              <a:headEnd/>
              <a:tailEnd/>
            </a:ln>
          </p:spPr>
          <p:txBody>
            <a:bodyPr wrap="none">
              <a:spAutoFit/>
            </a:bodyPr>
            <a:p>
              <a:pPr algn="ctr" defTabSz="642938" eaLnBrk="1" hangingPunct="1"/>
              <a:r>
                <a:rPr sz="1600" lang="en-US">
                  <a:solidFill>
                    <a:srgbClr val="FFFFFF"/>
                  </a:solidFill>
                  <a:latin typeface="Franklin Gothic Medium Cond" pitchFamily="34" charset="0"/>
                  <a:ea typeface="ヒラギノ角ゴ Pro W3" charset="-128"/>
                  <a:sym typeface="Arial" pitchFamily="34" charset="0"/>
                </a:rPr>
                <a:t>Wimax</a:t>
              </a:r>
            </a:p>
          </p:txBody>
        </p:sp>
        <p:grpSp>
          <p:nvGrpSpPr>
            <p:cNvPr id="137" name="Group 145"/>
            <p:cNvGrpSpPr/>
            <p:nvPr/>
          </p:nvGrpSpPr>
          <p:grpSpPr bwMode="auto">
            <a:xfrm>
              <a:off x="6916738" y="3354388"/>
              <a:ext cx="703262" cy="622300"/>
              <a:chOff x="3909" y="764"/>
              <a:chExt cx="394" cy="367"/>
            </a:xfrm>
          </p:grpSpPr>
          <p:pic>
            <p:nvPicPr>
              <p:cNvPr id="2097215" name="Picture 146"/>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16" name="Picture 147"/>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44" name="Freeform 148"/>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45" name="Oval 149"/>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46" name="Oval 150"/>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sp>
          <p:nvSpPr>
            <p:cNvPr id="1048947" name="Text Box 151"/>
            <p:cNvSpPr txBox="1"/>
            <p:nvPr/>
          </p:nvSpPr>
          <p:spPr bwMode="auto">
            <a:xfrm>
              <a:off x="6933532" y="3471863"/>
              <a:ext cx="827437" cy="343035"/>
            </a:xfrm>
            <a:prstGeom prst="rect"/>
            <a:noFill/>
            <a:ln w="12700">
              <a:noFill/>
              <a:miter lim="800000"/>
              <a:headEnd/>
              <a:tailEnd/>
            </a:ln>
          </p:spPr>
          <p:txBody>
            <a:bodyPr wrap="none">
              <a:spAutoFit/>
            </a:bodyPr>
            <a:p>
              <a:pPr algn="ctr" defTabSz="642938" eaLnBrk="1" hangingPunct="1"/>
              <a:r>
                <a:rPr sz="1400" lang="en-US">
                  <a:solidFill>
                    <a:srgbClr val="FFFFFF"/>
                  </a:solidFill>
                  <a:latin typeface="Franklin Gothic Medium Cond" pitchFamily="34" charset="0"/>
                  <a:ea typeface="ヒラギノ角ゴ Pro W3" charset="-128"/>
                  <a:sym typeface="Arial" pitchFamily="34" charset="0"/>
                </a:rPr>
                <a:t>DVB-H</a:t>
              </a:r>
            </a:p>
          </p:txBody>
        </p:sp>
        <p:grpSp>
          <p:nvGrpSpPr>
            <p:cNvPr id="138" name="Group 152"/>
            <p:cNvGrpSpPr/>
            <p:nvPr/>
          </p:nvGrpSpPr>
          <p:grpSpPr bwMode="auto">
            <a:xfrm>
              <a:off x="6896100" y="2073275"/>
              <a:ext cx="730250" cy="581025"/>
              <a:chOff x="3909" y="764"/>
              <a:chExt cx="394" cy="367"/>
            </a:xfrm>
          </p:grpSpPr>
          <p:pic>
            <p:nvPicPr>
              <p:cNvPr id="2097217" name="Picture 153"/>
              <p:cNvPicPr>
                <a:picLocks noChangeAspect="1" noChangeArrowheads="1"/>
              </p:cNvPicPr>
              <p:nvPr/>
            </p:nvPicPr>
            <p:blipFill>
              <a:blip xmlns:r="http://schemas.openxmlformats.org/officeDocument/2006/relationships" r:embed="rId2" cstate="print"/>
              <a:srcRect l="4295" t="4832" r="51323" b="1308"/>
              <a:stretch>
                <a:fillRect/>
              </a:stretch>
            </p:blipFill>
            <p:spPr bwMode="auto">
              <a:xfrm>
                <a:off x="3909" y="764"/>
                <a:ext cx="377" cy="367"/>
              </a:xfrm>
              <a:prstGeom prst="rect"/>
              <a:noFill/>
              <a:ln w="9525">
                <a:noFill/>
                <a:miter lim="800000"/>
                <a:headEnd/>
                <a:tailEnd/>
              </a:ln>
            </p:spPr>
          </p:pic>
          <p:pic>
            <p:nvPicPr>
              <p:cNvPr id="2097218" name="Picture 154"/>
              <p:cNvPicPr>
                <a:picLocks noChangeAspect="1" noChangeArrowheads="1"/>
              </p:cNvPicPr>
              <p:nvPr/>
            </p:nvPicPr>
            <p:blipFill>
              <a:blip xmlns:r="http://schemas.openxmlformats.org/officeDocument/2006/relationships" r:embed="rId2" cstate="print"/>
              <a:srcRect l="71681" t="4832" r="3577" b="1308"/>
              <a:stretch>
                <a:fillRect/>
              </a:stretch>
            </p:blipFill>
            <p:spPr bwMode="auto">
              <a:xfrm>
                <a:off x="4092" y="764"/>
                <a:ext cx="211" cy="367"/>
              </a:xfrm>
              <a:prstGeom prst="rect"/>
              <a:noFill/>
              <a:ln w="9525">
                <a:noFill/>
                <a:miter lim="800000"/>
                <a:headEnd/>
                <a:tailEnd/>
              </a:ln>
            </p:spPr>
          </p:pic>
          <p:sp>
            <p:nvSpPr>
              <p:cNvPr id="1048948" name="Freeform 155"/>
              <p:cNvSpPr/>
              <p:nvPr/>
            </p:nvSpPr>
            <p:spPr bwMode="auto">
              <a:xfrm>
                <a:off x="3953" y="780"/>
                <a:ext cx="311" cy="336"/>
              </a:xfrm>
              <a:custGeom>
                <a:avLst/>
                <a:gdLst>
                  <a:gd name="T0" fmla="*/ 136 w 250"/>
                  <a:gd name="T1" fmla="*/ 0 h 776"/>
                  <a:gd name="T2" fmla="*/ 781 w 250"/>
                  <a:gd name="T3" fmla="*/ 0 h 776"/>
                  <a:gd name="T4" fmla="*/ 926 w 250"/>
                  <a:gd name="T5" fmla="*/ 0 h 776"/>
                  <a:gd name="T6" fmla="*/ 926 w 250"/>
                  <a:gd name="T7" fmla="*/ 5 h 776"/>
                  <a:gd name="T8" fmla="*/ 768 w 250"/>
                  <a:gd name="T9" fmla="*/ 5 h 776"/>
                  <a:gd name="T10" fmla="*/ 157 w 250"/>
                  <a:gd name="T11" fmla="*/ 5 h 776"/>
                  <a:gd name="T12" fmla="*/ 1 w 250"/>
                  <a:gd name="T13" fmla="*/ 5 h 776"/>
                  <a:gd name="T14" fmla="*/ 0 w 250"/>
                  <a:gd name="T15" fmla="*/ 5 h 776"/>
                  <a:gd name="T16" fmla="*/ 0 w 250"/>
                  <a:gd name="T17" fmla="*/ 0 h 776"/>
                  <a:gd name="T18" fmla="*/ 136 w 250"/>
                  <a:gd name="T19" fmla="*/ 0 h 7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776"/>
                  <a:gd name="T32" fmla="*/ 250 w 250"/>
                  <a:gd name="T33" fmla="*/ 776 h 7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776">
                    <a:moveTo>
                      <a:pt x="37" y="0"/>
                    </a:moveTo>
                    <a:lnTo>
                      <a:pt x="211" y="0"/>
                    </a:lnTo>
                    <a:lnTo>
                      <a:pt x="250" y="48"/>
                    </a:lnTo>
                    <a:lnTo>
                      <a:pt x="250" y="728"/>
                    </a:lnTo>
                    <a:lnTo>
                      <a:pt x="207" y="776"/>
                    </a:lnTo>
                    <a:lnTo>
                      <a:pt x="42" y="776"/>
                    </a:lnTo>
                    <a:lnTo>
                      <a:pt x="1" y="737"/>
                    </a:lnTo>
                    <a:lnTo>
                      <a:pt x="0" y="740"/>
                    </a:lnTo>
                    <a:lnTo>
                      <a:pt x="0" y="59"/>
                    </a:lnTo>
                    <a:lnTo>
                      <a:pt x="37" y="0"/>
                    </a:lnTo>
                    <a:close/>
                  </a:path>
                </a:pathLst>
              </a:custGeom>
              <a:solidFill>
                <a:srgbClr val="4D4D4D"/>
              </a:solidFill>
              <a:ln w="12700">
                <a:noFill/>
                <a:round/>
                <a:headEnd/>
                <a:tailEnd/>
              </a:ln>
            </p:spPr>
            <p:txBody>
              <a:bodyPr/>
              <a:p>
                <a:endParaRPr lang="en-US"/>
              </a:p>
            </p:txBody>
          </p:sp>
          <p:sp>
            <p:nvSpPr>
              <p:cNvPr id="1048949" name="Oval 156"/>
              <p:cNvSpPr/>
              <p:nvPr/>
            </p:nvSpPr>
            <p:spPr bwMode="auto">
              <a:xfrm>
                <a:off x="4171" y="1079"/>
                <a:ext cx="64" cy="24"/>
              </a:xfrm>
              <a:prstGeom prst="ellipse"/>
              <a:solidFill>
                <a:schemeClr val="tx2"/>
              </a:solidFill>
              <a:ln w="12700">
                <a:solidFill>
                  <a:srgbClr val="000000"/>
                </a:solidFill>
                <a:round/>
                <a:headEnd/>
                <a:tailEnd/>
              </a:ln>
            </p:spPr>
            <p:txBody>
              <a:bodyPr anchor="ctr" wrap="none"/>
              <a:p>
                <a:endParaRPr lang="en-US"/>
              </a:p>
            </p:txBody>
          </p:sp>
          <p:sp>
            <p:nvSpPr>
              <p:cNvPr id="1048950" name="Oval 157"/>
              <p:cNvSpPr/>
              <p:nvPr/>
            </p:nvSpPr>
            <p:spPr bwMode="auto">
              <a:xfrm>
                <a:off x="3977" y="793"/>
                <a:ext cx="66" cy="24"/>
              </a:xfrm>
              <a:prstGeom prst="ellipse"/>
              <a:solidFill>
                <a:schemeClr val="tx2"/>
              </a:solidFill>
              <a:ln w="12700">
                <a:solidFill>
                  <a:srgbClr val="000000"/>
                </a:solidFill>
                <a:round/>
                <a:headEnd/>
                <a:tailEnd/>
              </a:ln>
            </p:spPr>
            <p:txBody>
              <a:bodyPr anchor="ctr" wrap="none"/>
              <a:p>
                <a:endParaRPr lang="en-US"/>
              </a:p>
            </p:txBody>
          </p:sp>
        </p:grpSp>
        <p:sp>
          <p:nvSpPr>
            <p:cNvPr id="1048951" name="Text Box 158"/>
            <p:cNvSpPr txBox="1"/>
            <p:nvPr/>
          </p:nvSpPr>
          <p:spPr bwMode="auto">
            <a:xfrm>
              <a:off x="6885222" y="2197099"/>
              <a:ext cx="841367" cy="343035"/>
            </a:xfrm>
            <a:prstGeom prst="rect"/>
            <a:noFill/>
            <a:ln w="12700">
              <a:noFill/>
              <a:miter lim="800000"/>
              <a:headEnd/>
              <a:tailEnd/>
            </a:ln>
          </p:spPr>
          <p:txBody>
            <a:bodyPr wrap="none">
              <a:spAutoFit/>
            </a:bodyPr>
            <a:p>
              <a:pPr algn="ctr" defTabSz="642938" eaLnBrk="1" hangingPunct="1"/>
              <a:r>
                <a:rPr sz="1400" lang="en-US">
                  <a:solidFill>
                    <a:srgbClr val="FFFFFF"/>
                  </a:solidFill>
                  <a:latin typeface="Franklin Gothic Medium Cond" pitchFamily="34" charset="0"/>
                  <a:ea typeface="ヒラギノ角ゴ Pro W3" charset="-128"/>
                  <a:sym typeface="Arial" pitchFamily="34" charset="0"/>
                </a:rPr>
                <a:t>FM/XM</a:t>
              </a:r>
            </a:p>
          </p:txBody>
        </p:sp>
      </p:grpSp>
      <p:sp>
        <p:nvSpPr>
          <p:cNvPr id="1048952" name="灯片编号占位符 98"/>
          <p:cNvSpPr>
            <a:spLocks noGrp="1"/>
          </p:cNvSpPr>
          <p:nvPr>
            <p:ph type="sldNum" sz="quarter" idx="12"/>
          </p:nvPr>
        </p:nvSpPr>
        <p:spPr/>
        <p:txBody>
          <a:bodyPr/>
          <a:p>
            <a:fld id="{91DCE0E6-95BE-4289-A6EC-F8686BFFE4EF}" type="slidenum">
              <a:rPr altLang="en-US" lang="zh-CN" smtClean="0"/>
              <a:t>38</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3" presetSubtype="10">
                                  <p:stCondLst>
                                    <p:cond delay="0"/>
                                  </p:stCondLst>
                                  <p:childTnLst>
                                    <p:set>
                                      <p:cBhvr>
                                        <p:cTn dur="1" fill="hold" id="6">
                                          <p:stCondLst>
                                            <p:cond delay="0"/>
                                          </p:stCondLst>
                                        </p:cTn>
                                        <p:tgtEl>
                                          <p:spTgt spid="119"/>
                                        </p:tgtEl>
                                        <p:attrNameLst>
                                          <p:attrName>style.visibility</p:attrName>
                                        </p:attrNameLst>
                                      </p:cBhvr>
                                      <p:to>
                                        <p:strVal val="visible"/>
                                      </p:to>
                                    </p:set>
                                    <p:animEffect transition="in" filter="blinds(horizontal)">
                                      <p:cBhvr>
                                        <p:cTn dur="500" id="7"/>
                                        <p:tgtEl>
                                          <p:spTgt spid="119"/>
                                        </p:tgtEl>
                                      </p:cBhvr>
                                    </p:animEffect>
                                  </p:childTnLst>
                                </p:cTn>
                              </p:par>
                              <p:par>
                                <p:cTn fill="hold" id="8" nodeType="withEffect" presetClass="entr" presetID="3" presetSubtype="10">
                                  <p:stCondLst>
                                    <p:cond delay="0"/>
                                  </p:stCondLst>
                                  <p:childTnLst>
                                    <p:set>
                                      <p:cBhvr>
                                        <p:cTn dur="1" fill="hold" id="9">
                                          <p:stCondLst>
                                            <p:cond delay="0"/>
                                          </p:stCondLst>
                                        </p:cTn>
                                        <p:tgtEl>
                                          <p:spTgt spid="1048895">
                                            <p:txEl>
                                              <p:pRg st="7" end="7"/>
                                            </p:txEl>
                                          </p:spTgt>
                                        </p:tgtEl>
                                        <p:attrNameLst>
                                          <p:attrName>style.visibility</p:attrName>
                                        </p:attrNameLst>
                                      </p:cBhvr>
                                      <p:to>
                                        <p:strVal val="visible"/>
                                      </p:to>
                                    </p:set>
                                    <p:animEffect transition="in" filter="blinds(horizontal)">
                                      <p:cBhvr>
                                        <p:cTn dur="500" id="10"/>
                                        <p:tgtEl>
                                          <p:spTgt spid="1048895">
                                            <p:txEl>
                                              <p:pRg st="7" end="7"/>
                                            </p:txEl>
                                          </p:spTgt>
                                        </p:tgtEl>
                                      </p:cBhvr>
                                    </p:animEffect>
                                  </p:childTnLst>
                                </p:cTn>
                              </p:par>
                              <p:par>
                                <p:cTn fill="hold" id="11" nodeType="withEffect" presetClass="entr" presetID="3" presetSubtype="10">
                                  <p:stCondLst>
                                    <p:cond delay="0"/>
                                  </p:stCondLst>
                                  <p:childTnLst>
                                    <p:set>
                                      <p:cBhvr>
                                        <p:cTn dur="1" fill="hold" id="12">
                                          <p:stCondLst>
                                            <p:cond delay="0"/>
                                          </p:stCondLst>
                                        </p:cTn>
                                        <p:tgtEl>
                                          <p:spTgt spid="1048895">
                                            <p:txEl>
                                              <p:pRg st="8" end="8"/>
                                            </p:txEl>
                                          </p:spTgt>
                                        </p:tgtEl>
                                        <p:attrNameLst>
                                          <p:attrName>style.visibility</p:attrName>
                                        </p:attrNameLst>
                                      </p:cBhvr>
                                      <p:to>
                                        <p:strVal val="visible"/>
                                      </p:to>
                                    </p:set>
                                    <p:animEffect transition="in" filter="blinds(horizontal)">
                                      <p:cBhvr>
                                        <p:cTn dur="500" id="13"/>
                                        <p:tgtEl>
                                          <p:spTgt spid="1048895">
                                            <p:txEl>
                                              <p:pRg st="8" end="8"/>
                                            </p:txEl>
                                          </p:spTgt>
                                        </p:tgtEl>
                                      </p:cBhvr>
                                    </p:animEffect>
                                  </p:childTnLst>
                                </p:cTn>
                              </p:par>
                              <p:par>
                                <p:cTn fill="hold" id="14" nodeType="withEffect" presetClass="entr" presetID="3" presetSubtype="10">
                                  <p:stCondLst>
                                    <p:cond delay="0"/>
                                  </p:stCondLst>
                                  <p:childTnLst>
                                    <p:set>
                                      <p:cBhvr>
                                        <p:cTn dur="1" fill="hold" id="15">
                                          <p:stCondLst>
                                            <p:cond delay="0"/>
                                          </p:stCondLst>
                                        </p:cTn>
                                        <p:tgtEl>
                                          <p:spTgt spid="1048895">
                                            <p:txEl>
                                              <p:pRg st="9" end="9"/>
                                            </p:txEl>
                                          </p:spTgt>
                                        </p:tgtEl>
                                        <p:attrNameLst>
                                          <p:attrName>style.visibility</p:attrName>
                                        </p:attrNameLst>
                                      </p:cBhvr>
                                      <p:to>
                                        <p:strVal val="visible"/>
                                      </p:to>
                                    </p:set>
                                    <p:animEffect transition="in" filter="blinds(horizontal)">
                                      <p:cBhvr>
                                        <p:cTn dur="500" id="16"/>
                                        <p:tgtEl>
                                          <p:spTgt spid="1048895">
                                            <p:txEl>
                                              <p:pRg st="9" end="9"/>
                                            </p:txEl>
                                          </p:spTgt>
                                        </p:tgtEl>
                                      </p:cBhvr>
                                    </p:animEffect>
                                  </p:childTnLst>
                                </p:cTn>
                              </p:par>
                              <p:par>
                                <p:cTn fill="hold" id="17" nodeType="withEffect" presetClass="entr" presetID="3" presetSubtype="10">
                                  <p:stCondLst>
                                    <p:cond delay="0"/>
                                  </p:stCondLst>
                                  <p:childTnLst>
                                    <p:set>
                                      <p:cBhvr>
                                        <p:cTn dur="1" fill="hold" id="18">
                                          <p:stCondLst>
                                            <p:cond delay="0"/>
                                          </p:stCondLst>
                                        </p:cTn>
                                        <p:tgtEl>
                                          <p:spTgt spid="1048895">
                                            <p:txEl>
                                              <p:pRg st="10" end="10"/>
                                            </p:txEl>
                                          </p:spTgt>
                                        </p:tgtEl>
                                        <p:attrNameLst>
                                          <p:attrName>style.visibility</p:attrName>
                                        </p:attrNameLst>
                                      </p:cBhvr>
                                      <p:to>
                                        <p:strVal val="visible"/>
                                      </p:to>
                                    </p:set>
                                    <p:animEffect transition="in" filter="blinds(horizontal)">
                                      <p:cBhvr>
                                        <p:cTn dur="500" id="19"/>
                                        <p:tgtEl>
                                          <p:spTgt spid="1048895">
                                            <p:txEl>
                                              <p:pRg st="10" end="10"/>
                                            </p:txEl>
                                          </p:spTgt>
                                        </p:tgtEl>
                                      </p:cBhvr>
                                    </p:animEffect>
                                  </p:childTnLst>
                                </p:cTn>
                              </p:par>
                              <p:par>
                                <p:cTn fill="hold" id="20" nodeType="withEffect" presetClass="entr" presetID="3" presetSubtype="10">
                                  <p:stCondLst>
                                    <p:cond delay="0"/>
                                  </p:stCondLst>
                                  <p:childTnLst>
                                    <p:set>
                                      <p:cBhvr>
                                        <p:cTn dur="1" fill="hold" id="21">
                                          <p:stCondLst>
                                            <p:cond delay="0"/>
                                          </p:stCondLst>
                                        </p:cTn>
                                        <p:tgtEl>
                                          <p:spTgt spid="1048895">
                                            <p:txEl>
                                              <p:pRg st="11" end="11"/>
                                            </p:txEl>
                                          </p:spTgt>
                                        </p:tgtEl>
                                        <p:attrNameLst>
                                          <p:attrName>style.visibility</p:attrName>
                                        </p:attrNameLst>
                                      </p:cBhvr>
                                      <p:to>
                                        <p:strVal val="visible"/>
                                      </p:to>
                                    </p:set>
                                    <p:animEffect transition="in" filter="blinds(horizontal)">
                                      <p:cBhvr>
                                        <p:cTn dur="500" id="22"/>
                                        <p:tgtEl>
                                          <p:spTgt spid="10488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00" name="标题 1"/>
          <p:cNvSpPr>
            <a:spLocks noGrp="1"/>
          </p:cNvSpPr>
          <p:nvPr>
            <p:ph type="title"/>
          </p:nvPr>
        </p:nvSpPr>
        <p:spPr/>
        <p:txBody>
          <a:bodyPr/>
          <a:p>
            <a:r>
              <a:rPr altLang="zh-CN" dirty="0" lang="en-US"/>
              <a:t>Course Information</a:t>
            </a:r>
            <a:endParaRPr altLang="en-US" dirty="0" lang="zh-CN"/>
          </a:p>
        </p:txBody>
      </p:sp>
      <p:sp>
        <p:nvSpPr>
          <p:cNvPr id="1048601" name="内容占位符 2"/>
          <p:cNvSpPr>
            <a:spLocks noGrp="1"/>
          </p:cNvSpPr>
          <p:nvPr>
            <p:ph idx="1"/>
          </p:nvPr>
        </p:nvSpPr>
        <p:spPr/>
        <p:txBody>
          <a:bodyPr>
            <a:normAutofit fontScale="90000" lnSpcReduction="10000"/>
          </a:bodyPr>
          <a:p>
            <a:r>
              <a:rPr altLang="zh-CN" dirty="0" lang="en-US"/>
              <a:t>Textbook:		</a:t>
            </a:r>
          </a:p>
          <a:p>
            <a:pPr lvl="1"/>
            <a:r>
              <a:rPr altLang="zh-CN" dirty="0" lang="en-US"/>
              <a:t>Andrea Goldsmith, Wireless Communications, Cambridge Press</a:t>
            </a:r>
          </a:p>
          <a:p>
            <a:r>
              <a:rPr altLang="zh-CN" dirty="0" lang="en-US"/>
              <a:t>Reference book:</a:t>
            </a:r>
          </a:p>
          <a:p>
            <a:pPr lvl="1"/>
            <a:r>
              <a:rPr altLang="zh-CN" dirty="0" lang="en-US"/>
              <a:t>Theodore S. </a:t>
            </a:r>
            <a:r>
              <a:rPr altLang="zh-CN" dirty="0" lang="en-US" err="1"/>
              <a:t>Rappaport</a:t>
            </a:r>
            <a:r>
              <a:rPr altLang="zh-CN" dirty="0" lang="en-US"/>
              <a:t>, </a:t>
            </a:r>
            <a:r>
              <a:rPr altLang="en-US" dirty="0" lang="zh-CN"/>
              <a:t>无线通信原理与应用（第二版），电子工业出版社</a:t>
            </a:r>
            <a:endParaRPr altLang="zh-CN" dirty="0" lang="en-US"/>
          </a:p>
          <a:p>
            <a:r>
              <a:rPr altLang="zh-CN" dirty="0" lang="en-US"/>
              <a:t>Assessment:	</a:t>
            </a:r>
          </a:p>
          <a:p>
            <a:pPr lvl="1"/>
            <a:r>
              <a:rPr altLang="zh-CN" dirty="0" lang="en-US"/>
              <a:t>Theoretical part:</a:t>
            </a:r>
          </a:p>
          <a:p>
            <a:pPr lvl="2"/>
            <a:r>
              <a:rPr altLang="zh-CN" dirty="0" lang="en-US"/>
              <a:t>Final exam</a:t>
            </a:r>
          </a:p>
          <a:p>
            <a:pPr lvl="2"/>
            <a:r>
              <a:rPr altLang="zh-CN" dirty="0" lang="en-US"/>
              <a:t>Midterm exam</a:t>
            </a:r>
          </a:p>
          <a:p>
            <a:pPr lvl="2"/>
            <a:r>
              <a:rPr altLang="zh-CN" dirty="0" lang="en-US"/>
              <a:t>Assignments &amp; Quizzes</a:t>
            </a:r>
          </a:p>
          <a:p>
            <a:pPr lvl="1"/>
            <a:r>
              <a:rPr altLang="zh-CN" dirty="0" lang="en-US"/>
              <a:t>Lab part:</a:t>
            </a:r>
          </a:p>
          <a:p>
            <a:pPr lvl="2"/>
            <a:r>
              <a:rPr altLang="zh-CN" dirty="0" lang="en-US"/>
              <a:t>In-class hand-in</a:t>
            </a:r>
          </a:p>
          <a:p>
            <a:pPr lvl="2"/>
            <a:r>
              <a:rPr altLang="zh-CN" dirty="0" lang="en-US"/>
              <a:t>After-class report</a:t>
            </a:r>
            <a:endParaRPr altLang="en-US" dirty="0" lang="zh-CN"/>
          </a:p>
        </p:txBody>
      </p:sp>
      <p:pic>
        <p:nvPicPr>
          <p:cNvPr id="2097153" name="Picture 2" descr="http://www.sinaimg.cn/book/pubbook/016/a4/cover_612276_large.jpg"/>
          <p:cNvPicPr>
            <a:picLocks noChangeAspect="1" noChangeArrowheads="1"/>
          </p:cNvPicPr>
          <p:nvPr/>
        </p:nvPicPr>
        <p:blipFill>
          <a:blip xmlns:r="http://schemas.openxmlformats.org/officeDocument/2006/relationships" r:embed="rId1" cstate="print"/>
          <a:srcRect/>
          <a:stretch>
            <a:fillRect/>
          </a:stretch>
        </p:blipFill>
        <p:spPr bwMode="auto">
          <a:xfrm>
            <a:off x="3995936" y="3356992"/>
            <a:ext cx="1746958" cy="2530178"/>
          </a:xfrm>
          <a:prstGeom prst="rect"/>
          <a:noFill/>
        </p:spPr>
      </p:pic>
      <p:sp>
        <p:nvSpPr>
          <p:cNvPr id="1048602" name="AutoShape 4" descr="http://img4.imgtn.bdimg.com/it/u=2874617079,1242041965&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sp>
        <p:nvSpPr>
          <p:cNvPr id="1048603" name="AutoShape 6" descr="http://img4.imgtn.bdimg.com/it/u=2874617079,1242041965&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sp>
        <p:nvSpPr>
          <p:cNvPr id="1048604" name="AutoShape 8" descr="http://img4.imgtn.bdimg.com/it/u=2874617079,1242041965&amp;fm=23&amp;gp=0.jpg"/>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altLang="en-US" lang="zh-CN"/>
          </a:p>
        </p:txBody>
      </p:sp>
      <p:pic>
        <p:nvPicPr>
          <p:cNvPr id="2097154" name="Picture 10" descr="http://shopimg.kongfz.com.cn/20130729/1001920/1001920AER8t0_b.jpg"/>
          <p:cNvPicPr>
            <a:picLocks noChangeAspect="1" noChangeArrowheads="1"/>
          </p:cNvPicPr>
          <p:nvPr/>
        </p:nvPicPr>
        <p:blipFill>
          <a:blip xmlns:r="http://schemas.openxmlformats.org/officeDocument/2006/relationships" r:embed="rId2" cstate="print"/>
          <a:srcRect/>
          <a:stretch>
            <a:fillRect/>
          </a:stretch>
        </p:blipFill>
        <p:spPr bwMode="auto">
          <a:xfrm>
            <a:off x="5940152" y="3336627"/>
            <a:ext cx="2540644" cy="2540645"/>
          </a:xfrm>
          <a:prstGeom prst="rect"/>
          <a:noFill/>
        </p:spPr>
      </p:pic>
      <p:sp>
        <p:nvSpPr>
          <p:cNvPr id="1048605" name="灯片编号占位符 3"/>
          <p:cNvSpPr>
            <a:spLocks noGrp="1"/>
          </p:cNvSpPr>
          <p:nvPr>
            <p:ph type="sldNum" sz="quarter" idx="12"/>
          </p:nvPr>
        </p:nvSpPr>
        <p:spPr/>
        <p:txBody>
          <a:bodyPr/>
          <a:p>
            <a:fld id="{91DCE0E6-95BE-4289-A6EC-F8686BFFE4EF}" type="slidenum">
              <a:rPr altLang="en-US" lang="zh-CN" smtClean="0"/>
              <a:t>4</a:t>
            </a:fld>
            <a:endParaRPr altLang="en-US"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06" name="标题 1"/>
          <p:cNvSpPr>
            <a:spLocks noGrp="1"/>
          </p:cNvSpPr>
          <p:nvPr>
            <p:ph type="title"/>
          </p:nvPr>
        </p:nvSpPr>
        <p:spPr/>
        <p:txBody>
          <a:bodyPr/>
          <a:p>
            <a:r>
              <a:rPr altLang="zh-CN" dirty="0" lang="en-US"/>
              <a:t>Course Information</a:t>
            </a:r>
            <a:endParaRPr altLang="en-US" dirty="0" lang="zh-CN"/>
          </a:p>
        </p:txBody>
      </p:sp>
      <p:sp>
        <p:nvSpPr>
          <p:cNvPr id="1048607" name="内容占位符 2"/>
          <p:cNvSpPr>
            <a:spLocks noGrp="1"/>
          </p:cNvSpPr>
          <p:nvPr>
            <p:ph idx="1"/>
          </p:nvPr>
        </p:nvSpPr>
        <p:spPr/>
        <p:txBody>
          <a:bodyPr>
            <a:normAutofit fontScale="95833" lnSpcReduction="20000"/>
          </a:bodyPr>
          <a:p>
            <a:r>
              <a:rPr altLang="zh-CN" dirty="0" lang="en-US"/>
              <a:t>Goal:</a:t>
            </a:r>
          </a:p>
          <a:p>
            <a:pPr lvl="1"/>
            <a:r>
              <a:rPr altLang="zh-CN" dirty="0" lang="en-US"/>
              <a:t>understand the </a:t>
            </a:r>
            <a:r>
              <a:rPr altLang="zh-CN" dirty="0" lang="en-US">
                <a:solidFill>
                  <a:srgbClr val="ED6C00"/>
                </a:solidFill>
              </a:rPr>
              <a:t>fundamental principles</a:t>
            </a:r>
            <a:r>
              <a:rPr altLang="zh-CN" dirty="0" lang="en-US">
                <a:solidFill>
                  <a:srgbClr val="0033CC"/>
                </a:solidFill>
              </a:rPr>
              <a:t> </a:t>
            </a:r>
            <a:r>
              <a:rPr altLang="zh-CN" dirty="0" lang="en-US"/>
              <a:t>underlying wire-less communications</a:t>
            </a:r>
          </a:p>
          <a:p>
            <a:r>
              <a:rPr altLang="zh-CN" dirty="0" lang="en-US"/>
              <a:t>Contents:</a:t>
            </a:r>
          </a:p>
          <a:p>
            <a:pPr lvl="1"/>
            <a:r>
              <a:rPr altLang="zh-CN" dirty="0" lang="en-US">
                <a:solidFill>
                  <a:srgbClr val="ED6C00"/>
                </a:solidFill>
              </a:rPr>
              <a:t>characteristics and performance limits </a:t>
            </a:r>
            <a:r>
              <a:rPr altLang="zh-CN" dirty="0" lang="en-US"/>
              <a:t>of wireless systems</a:t>
            </a:r>
          </a:p>
          <a:p>
            <a:pPr lvl="1"/>
            <a:r>
              <a:rPr altLang="zh-CN" dirty="0" lang="en-US">
                <a:solidFill>
                  <a:srgbClr val="ED6C00"/>
                </a:solidFill>
              </a:rPr>
              <a:t>techniques </a:t>
            </a:r>
            <a:r>
              <a:rPr altLang="zh-CN" dirty="0" lang="en-US"/>
              <a:t>of wireless communications</a:t>
            </a:r>
            <a:endParaRPr altLang="zh-CN" dirty="0" lang="en-US">
              <a:solidFill>
                <a:srgbClr val="ED6C00"/>
              </a:solidFill>
            </a:endParaRPr>
          </a:p>
          <a:p>
            <a:pPr lvl="1"/>
            <a:r>
              <a:rPr altLang="zh-CN" dirty="0" lang="en-US">
                <a:solidFill>
                  <a:srgbClr val="ED6C00"/>
                </a:solidFill>
              </a:rPr>
              <a:t>mathematical tools </a:t>
            </a:r>
            <a:r>
              <a:rPr altLang="zh-CN" dirty="0" lang="en-US"/>
              <a:t>to analyze the systems</a:t>
            </a:r>
          </a:p>
          <a:p>
            <a:pPr lvl="1"/>
            <a:r>
              <a:rPr altLang="zh-CN" dirty="0" lang="en-US"/>
              <a:t>in-sights and trade-offs associated with </a:t>
            </a:r>
            <a:r>
              <a:rPr altLang="zh-CN" dirty="0" lang="en-US">
                <a:solidFill>
                  <a:srgbClr val="ED6C00"/>
                </a:solidFill>
              </a:rPr>
              <a:t>system design</a:t>
            </a:r>
          </a:p>
          <a:p>
            <a:pPr lvl="1"/>
            <a:r>
              <a:rPr altLang="zh-CN" dirty="0" lang="en-US"/>
              <a:t>the </a:t>
            </a:r>
            <a:r>
              <a:rPr altLang="zh-CN" dirty="0" lang="en-US">
                <a:solidFill>
                  <a:srgbClr val="ED6C00"/>
                </a:solidFill>
              </a:rPr>
              <a:t>applications</a:t>
            </a:r>
            <a:r>
              <a:rPr altLang="zh-CN" dirty="0" lang="en-US"/>
              <a:t> of the principles in current and envisioned wireless systems</a:t>
            </a:r>
            <a:endParaRPr altLang="en-US" dirty="0" lang="zh-CN"/>
          </a:p>
        </p:txBody>
      </p:sp>
      <p:sp>
        <p:nvSpPr>
          <p:cNvPr id="1048608" name="灯片编号占位符 3"/>
          <p:cNvSpPr>
            <a:spLocks noGrp="1"/>
          </p:cNvSpPr>
          <p:nvPr>
            <p:ph type="sldNum" sz="quarter" idx="12"/>
          </p:nvPr>
        </p:nvSpPr>
        <p:spPr/>
        <p:txBody>
          <a:bodyPr/>
          <a:p>
            <a:fld id="{91DCE0E6-95BE-4289-A6EC-F8686BFFE4EF}" type="slidenum">
              <a:rPr altLang="en-US" lang="zh-CN" smtClean="0"/>
              <a:t>5</a:t>
            </a:fld>
            <a:endParaRPr altLang="en-US"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09" name="标题 1"/>
          <p:cNvSpPr>
            <a:spLocks noGrp="1"/>
          </p:cNvSpPr>
          <p:nvPr>
            <p:ph type="title"/>
          </p:nvPr>
        </p:nvSpPr>
        <p:spPr/>
        <p:txBody>
          <a:bodyPr/>
          <a:p>
            <a:r>
              <a:rPr altLang="zh-CN" dirty="0" lang="en-US"/>
              <a:t>Course Syllabus</a:t>
            </a:r>
            <a:endParaRPr altLang="en-US" dirty="0" lang="zh-CN"/>
          </a:p>
        </p:txBody>
      </p:sp>
      <p:sp>
        <p:nvSpPr>
          <p:cNvPr id="1048610" name="内容占位符 2"/>
          <p:cNvSpPr>
            <a:spLocks noGrp="1"/>
          </p:cNvSpPr>
          <p:nvPr>
            <p:ph idx="1"/>
          </p:nvPr>
        </p:nvSpPr>
        <p:spPr>
          <a:xfrm>
            <a:off x="457200" y="1700809"/>
            <a:ext cx="3970784" cy="3960439"/>
          </a:xfrm>
        </p:spPr>
        <p:txBody>
          <a:bodyPr anchor="t" numCol="1">
            <a:normAutofit fontScale="96429" lnSpcReduction="10000"/>
          </a:bodyPr>
          <a:p>
            <a:pPr>
              <a:lnSpc>
                <a:spcPct val="130000"/>
              </a:lnSpc>
              <a:spcBef>
                <a:spcPts val="0"/>
              </a:spcBef>
            </a:pPr>
            <a:r>
              <a:rPr altLang="zh-CN" dirty="0" lang="en-US">
                <a:solidFill>
                  <a:srgbClr val="ED6C00"/>
                </a:solidFill>
              </a:rPr>
              <a:t>Overview of Wireless Communications</a:t>
            </a:r>
          </a:p>
          <a:p>
            <a:pPr>
              <a:lnSpc>
                <a:spcPct val="130000"/>
              </a:lnSpc>
              <a:spcBef>
                <a:spcPts val="0"/>
              </a:spcBef>
            </a:pPr>
            <a:r>
              <a:rPr altLang="zh-CN" dirty="0" lang="en-US">
                <a:solidFill>
                  <a:srgbClr val="ED6C00"/>
                </a:solidFill>
              </a:rPr>
              <a:t>Path Loss, Shadowing, and Fading Models</a:t>
            </a:r>
          </a:p>
          <a:p>
            <a:pPr>
              <a:lnSpc>
                <a:spcPct val="130000"/>
              </a:lnSpc>
              <a:spcBef>
                <a:spcPts val="0"/>
              </a:spcBef>
            </a:pPr>
            <a:r>
              <a:rPr altLang="zh-CN" dirty="0" lang="en-US">
                <a:solidFill>
                  <a:srgbClr val="ED6C00"/>
                </a:solidFill>
              </a:rPr>
              <a:t>Capacity of Wireless Channels</a:t>
            </a:r>
          </a:p>
          <a:p>
            <a:pPr>
              <a:lnSpc>
                <a:spcPct val="130000"/>
              </a:lnSpc>
              <a:spcBef>
                <a:spcPts val="0"/>
              </a:spcBef>
            </a:pPr>
            <a:r>
              <a:rPr altLang="zh-CN" dirty="0" lang="en-US">
                <a:solidFill>
                  <a:srgbClr val="ED6C00"/>
                </a:solidFill>
              </a:rPr>
              <a:t>Digital Modulation and its Performance</a:t>
            </a:r>
          </a:p>
          <a:p>
            <a:endParaRPr altLang="en-US" dirty="0" lang="zh-CN"/>
          </a:p>
        </p:txBody>
      </p:sp>
      <p:sp>
        <p:nvSpPr>
          <p:cNvPr id="1048611" name="矩形 3"/>
          <p:cNvSpPr/>
          <p:nvPr/>
        </p:nvSpPr>
        <p:spPr>
          <a:xfrm>
            <a:off x="4572000" y="1700809"/>
            <a:ext cx="4572000" cy="3749041"/>
          </a:xfrm>
          <a:prstGeom prst="rect"/>
        </p:spPr>
        <p:txBody>
          <a:bodyPr anchor="t">
            <a:spAutoFit/>
          </a:bodyPr>
          <a:p>
            <a:pPr indent="-342900" marL="342900">
              <a:lnSpc>
                <a:spcPct val="120000"/>
              </a:lnSpc>
              <a:buFont typeface="Arial" pitchFamily="34" charset="0"/>
              <a:buChar char="•"/>
            </a:pPr>
            <a:r>
              <a:rPr altLang="zh-CN" dirty="0" sz="2600" lang="en-US">
                <a:solidFill>
                  <a:srgbClr val="ED6C00"/>
                </a:solidFill>
              </a:rPr>
              <a:t>Diversity</a:t>
            </a:r>
          </a:p>
          <a:p>
            <a:pPr indent="-342900" marL="342900">
              <a:lnSpc>
                <a:spcPct val="120000"/>
              </a:lnSpc>
              <a:buFont typeface="Arial" pitchFamily="34" charset="0"/>
              <a:buChar char="•"/>
            </a:pPr>
            <a:r>
              <a:rPr altLang="zh-CN" dirty="0" sz="2600" lang="en-US">
                <a:solidFill>
                  <a:srgbClr val="ED6C00"/>
                </a:solidFill>
              </a:rPr>
              <a:t>Coding</a:t>
            </a:r>
          </a:p>
          <a:p>
            <a:pPr indent="-342900" marL="342900">
              <a:lnSpc>
                <a:spcPct val="120000"/>
              </a:lnSpc>
              <a:buFont typeface="Arial" pitchFamily="34" charset="0"/>
              <a:buChar char="•"/>
            </a:pPr>
            <a:r>
              <a:rPr altLang="zh-CN" dirty="0" sz="2600" lang="en-US">
                <a:solidFill>
                  <a:srgbClr val="ED6C00"/>
                </a:solidFill>
              </a:rPr>
              <a:t>Adaptive Modulation</a:t>
            </a:r>
          </a:p>
          <a:p>
            <a:pPr indent="-342900" marL="342900">
              <a:lnSpc>
                <a:spcPct val="120000"/>
              </a:lnSpc>
              <a:buFont typeface="Arial" pitchFamily="34" charset="0"/>
              <a:buChar char="•"/>
            </a:pPr>
            <a:r>
              <a:rPr altLang="zh-CN" dirty="0" sz="2600" lang="en-US">
                <a:solidFill>
                  <a:srgbClr val="ED6C00"/>
                </a:solidFill>
              </a:rPr>
              <a:t>Equalization</a:t>
            </a:r>
          </a:p>
          <a:p>
            <a:pPr indent="-342900" marL="342900">
              <a:lnSpc>
                <a:spcPct val="120000"/>
              </a:lnSpc>
              <a:buFont typeface="Arial" pitchFamily="34" charset="0"/>
              <a:buChar char="•"/>
            </a:pPr>
            <a:r>
              <a:rPr altLang="zh-CN" dirty="0" sz="2600" lang="en-US">
                <a:solidFill>
                  <a:srgbClr val="ED6C00"/>
                </a:solidFill>
              </a:rPr>
              <a:t>MIMO Systems</a:t>
            </a:r>
          </a:p>
          <a:p>
            <a:pPr indent="-342900" marL="342900">
              <a:lnSpc>
                <a:spcPct val="120000"/>
              </a:lnSpc>
              <a:buFont typeface="Arial" pitchFamily="34" charset="0"/>
              <a:buChar char="•"/>
            </a:pPr>
            <a:r>
              <a:rPr altLang="zh-CN" dirty="0" sz="2600" lang="en-US">
                <a:solidFill>
                  <a:srgbClr val="ED6C00"/>
                </a:solidFill>
              </a:rPr>
              <a:t>Multicarrier Modulation</a:t>
            </a:r>
          </a:p>
          <a:p>
            <a:pPr indent="-342900" marL="342900">
              <a:lnSpc>
                <a:spcPct val="120000"/>
              </a:lnSpc>
              <a:buFont typeface="Arial" pitchFamily="34" charset="0"/>
              <a:buChar char="•"/>
            </a:pPr>
            <a:r>
              <a:rPr altLang="zh-CN" dirty="0" sz="2600" lang="en-US">
                <a:solidFill>
                  <a:srgbClr val="2BB7B3"/>
                </a:solidFill>
              </a:rPr>
              <a:t>Spread Spectrum</a:t>
            </a:r>
          </a:p>
          <a:p>
            <a:pPr indent="-342900" marL="342900">
              <a:lnSpc>
                <a:spcPct val="120000"/>
              </a:lnSpc>
              <a:buFont typeface="Arial" pitchFamily="34" charset="0"/>
              <a:buChar char="•"/>
            </a:pPr>
            <a:r>
              <a:rPr altLang="zh-CN" dirty="0" sz="2600" lang="en-US">
                <a:solidFill>
                  <a:srgbClr val="2BB7B3"/>
                </a:solidFill>
              </a:rPr>
              <a:t>Typical Wireless Systems</a:t>
            </a:r>
          </a:p>
        </p:txBody>
      </p:sp>
      <p:sp>
        <p:nvSpPr>
          <p:cNvPr id="1048612" name="灯片编号占位符 4"/>
          <p:cNvSpPr>
            <a:spLocks noGrp="1"/>
          </p:cNvSpPr>
          <p:nvPr>
            <p:ph type="sldNum" sz="quarter" idx="12"/>
          </p:nvPr>
        </p:nvSpPr>
        <p:spPr/>
        <p:txBody>
          <a:bodyPr/>
          <a:p>
            <a:fld id="{91DCE0E6-95BE-4289-A6EC-F8686BFFE4EF}" type="slidenum">
              <a:rPr altLang="en-US" lang="zh-CN" smtClean="0"/>
              <a:t>6</a:t>
            </a:fld>
            <a:endParaRPr altLang="en-US" lang="zh-CN"/>
          </a:p>
        </p:txBody>
      </p:sp>
      <mc:AlternateContent xmlns:mc="http://schemas.openxmlformats.org/markup-compatibility/2006">
        <mc:Choice xmlns:p14="http://schemas.microsoft.com/office/powerpoint/2010/main" Requires="p14">
          <p:contentPart p14:bwMode="auto" r:id="rId1">
            <p14:nvContentPartPr>
              <p14:cNvPr id="1049005" name=""/>
              <p14:cNvContentPartPr/>
              <p14:nvPr/>
            </p14:nvContentPartPr>
            <p14:xfrm>
              <a:off x="7676720" y="4760933"/>
              <a:ext cx="184685" cy="22816"/>
            </p14:xfrm>
          </p:contentPart>
        </mc:Choice>
        <mc:Fallback>
          <p:sp>
            <p:nvSpPr>
              <p:cNvPr id="1049005" name=""/>
              <p:cNvSpPr/>
              <p:nvPr/>
            </p:nvSpPr>
            <p:spPr>
              <a:xfrm>
                <a:off x="7676720" y="4760933"/>
                <a:ext cx="184685" cy="22816"/>
              </a:xfrm>
            </p:spPr>
          </p:sp>
        </mc:Fallback>
      </mc:AlternateContent>
      <mc:AlternateContent xmlns:mc="http://schemas.openxmlformats.org/markup-compatibility/2006">
        <mc:Choice xmlns:p14="http://schemas.microsoft.com/office/powerpoint/2010/main" Requires="p14">
          <p:contentPart p14:bwMode="auto" r:id="rId2">
            <p14:nvContentPartPr>
              <p14:cNvPr id="1049006" name=""/>
              <p14:cNvContentPartPr/>
              <p14:nvPr/>
            </p14:nvContentPartPr>
            <p14:xfrm>
              <a:off x="7792919" y="4699977"/>
              <a:ext cx="145306" cy="188716"/>
            </p14:xfrm>
          </p:contentPart>
        </mc:Choice>
        <mc:Fallback>
          <p:sp>
            <p:nvSpPr>
              <p:cNvPr id="1049006" name=""/>
              <p:cNvSpPr/>
              <p:nvPr/>
            </p:nvSpPr>
            <p:spPr>
              <a:xfrm>
                <a:off x="7792919" y="4699977"/>
                <a:ext cx="145306" cy="188716"/>
              </a:xfrm>
            </p:spPr>
          </p:sp>
        </mc:Fallback>
      </mc:AlternateContent>
      <mc:AlternateContent xmlns:mc="http://schemas.openxmlformats.org/markup-compatibility/2006">
        <mc:Choice xmlns:p14="http://schemas.microsoft.com/office/powerpoint/2010/main" Requires="p14">
          <p:contentPart p14:bwMode="auto" r:id="rId3">
            <p14:nvContentPartPr>
              <p14:cNvPr id="1049007" name=""/>
              <p14:cNvContentPartPr/>
              <p14:nvPr/>
            </p14:nvContentPartPr>
            <p14:xfrm>
              <a:off x="7976041" y="4642833"/>
              <a:ext cx="142447" cy="272446"/>
            </p14:xfrm>
          </p:contentPart>
        </mc:Choice>
        <mc:Fallback>
          <p:sp>
            <p:nvSpPr>
              <p:cNvPr id="1049007" name=""/>
              <p:cNvSpPr/>
              <p:nvPr/>
            </p:nvSpPr>
            <p:spPr>
              <a:xfrm>
                <a:off x="7976041" y="4642833"/>
                <a:ext cx="142447" cy="272446"/>
              </a:xfrm>
            </p:spPr>
          </p:sp>
        </mc:Fallback>
      </mc:AlternateContent>
      <mc:AlternateContent xmlns:mc="http://schemas.openxmlformats.org/markup-compatibility/2006">
        <mc:Choice xmlns:p14="http://schemas.microsoft.com/office/powerpoint/2010/main" Requires="p14">
          <p:contentPart p14:bwMode="auto" r:id="rId4">
            <p14:nvContentPartPr>
              <p14:cNvPr id="1049008" name=""/>
              <p14:cNvContentPartPr/>
              <p14:nvPr/>
            </p14:nvContentPartPr>
            <p14:xfrm>
              <a:off x="8187124" y="4598386"/>
              <a:ext cx="116368" cy="190942"/>
            </p14:xfrm>
          </p:contentPart>
        </mc:Choice>
        <mc:Fallback>
          <p:sp>
            <p:nvSpPr>
              <p:cNvPr id="1049008" name=""/>
              <p:cNvSpPr/>
              <p:nvPr/>
            </p:nvSpPr>
            <p:spPr>
              <a:xfrm>
                <a:off x="8187124" y="4598386"/>
                <a:ext cx="116368" cy="190942"/>
              </a:xfrm>
            </p:spPr>
          </p:sp>
        </mc:Fallback>
      </mc:AlternateContent>
      <mc:AlternateContent xmlns:mc="http://schemas.openxmlformats.org/markup-compatibility/2006">
        <mc:Choice xmlns:p14="http://schemas.microsoft.com/office/powerpoint/2010/main" Requires="p14">
          <p:contentPart p14:bwMode="auto" r:id="rId5">
            <p14:nvContentPartPr>
              <p14:cNvPr id="1049009" name=""/>
              <p14:cNvContentPartPr/>
              <p14:nvPr/>
            </p14:nvContentPartPr>
            <p14:xfrm>
              <a:off x="8427253" y="4513637"/>
              <a:ext cx="88135" cy="80701"/>
            </p14:xfrm>
          </p:contentPart>
        </mc:Choice>
        <mc:Fallback>
          <p:sp>
            <p:nvSpPr>
              <p:cNvPr id="1049009" name=""/>
              <p:cNvSpPr/>
              <p:nvPr/>
            </p:nvSpPr>
            <p:spPr>
              <a:xfrm>
                <a:off x="8427253" y="4513637"/>
                <a:ext cx="88135" cy="80701"/>
              </a:xfrm>
            </p:spPr>
          </p:sp>
        </mc:Fallback>
      </mc:AlternateContent>
      <mc:AlternateContent xmlns:mc="http://schemas.openxmlformats.org/markup-compatibility/2006">
        <mc:Choice xmlns:p14="http://schemas.microsoft.com/office/powerpoint/2010/main" Requires="p14">
          <p:contentPart p14:bwMode="auto" r:id="rId6">
            <p14:nvContentPartPr>
              <p14:cNvPr id="1049010" name=""/>
              <p14:cNvContentPartPr/>
              <p14:nvPr/>
            </p14:nvContentPartPr>
            <p14:xfrm>
              <a:off x="8381535" y="4578494"/>
              <a:ext cx="144117" cy="38940"/>
            </p14:xfrm>
          </p:contentPart>
        </mc:Choice>
        <mc:Fallback>
          <p:sp>
            <p:nvSpPr>
              <p:cNvPr id="1049010" name=""/>
              <p:cNvSpPr/>
              <p:nvPr/>
            </p:nvSpPr>
            <p:spPr>
              <a:xfrm>
                <a:off x="8381535" y="4578494"/>
                <a:ext cx="144117" cy="38940"/>
              </a:xfrm>
            </p:spPr>
          </p:sp>
        </mc:Fallback>
      </mc:AlternateContent>
      <mc:AlternateContent xmlns:mc="http://schemas.openxmlformats.org/markup-compatibility/2006">
        <mc:Choice xmlns:p14="http://schemas.microsoft.com/office/powerpoint/2010/main" Requires="p14">
          <p:contentPart p14:bwMode="auto" r:id="rId7">
            <p14:nvContentPartPr>
              <p14:cNvPr id="1049011" name=""/>
              <p14:cNvContentPartPr/>
              <p14:nvPr/>
            </p14:nvContentPartPr>
            <p14:xfrm>
              <a:off x="8383439" y="4650452"/>
              <a:ext cx="19509" cy="127382"/>
            </p14:xfrm>
          </p:contentPart>
        </mc:Choice>
        <mc:Fallback>
          <p:sp>
            <p:nvSpPr>
              <p:cNvPr id="1049011" name=""/>
              <p:cNvSpPr/>
              <p:nvPr/>
            </p:nvSpPr>
            <p:spPr>
              <a:xfrm>
                <a:off x="8383439" y="4650452"/>
                <a:ext cx="19509" cy="127382"/>
              </a:xfrm>
            </p:spPr>
          </p:sp>
        </mc:Fallback>
      </mc:AlternateContent>
      <mc:AlternateContent xmlns:mc="http://schemas.openxmlformats.org/markup-compatibility/2006">
        <mc:Choice xmlns:p14="http://schemas.microsoft.com/office/powerpoint/2010/main" Requires="p14">
          <p:contentPart p14:bwMode="auto" r:id="rId8">
            <p14:nvContentPartPr>
              <p14:cNvPr id="1049012" name=""/>
              <p14:cNvContentPartPr/>
              <p14:nvPr/>
            </p14:nvContentPartPr>
            <p14:xfrm>
              <a:off x="8392331" y="4645446"/>
              <a:ext cx="164536" cy="189148"/>
            </p14:xfrm>
          </p:contentPart>
        </mc:Choice>
        <mc:Fallback>
          <p:sp>
            <p:nvSpPr>
              <p:cNvPr id="1049012" name=""/>
              <p:cNvSpPr/>
              <p:nvPr/>
            </p:nvSpPr>
            <p:spPr>
              <a:xfrm>
                <a:off x="8392331" y="4645446"/>
                <a:ext cx="164536" cy="189148"/>
              </a:xfrm>
            </p:spPr>
          </p:sp>
        </mc:Fallback>
      </mc:AlternateContent>
      <mc:AlternateContent xmlns:mc="http://schemas.openxmlformats.org/markup-compatibility/2006">
        <mc:Choice xmlns:p14="http://schemas.microsoft.com/office/powerpoint/2010/main" Requires="p14">
          <p:contentPart p14:bwMode="auto" r:id="rId9">
            <p14:nvContentPartPr>
              <p14:cNvPr id="1049013" name=""/>
              <p14:cNvContentPartPr/>
              <p14:nvPr/>
            </p14:nvContentPartPr>
            <p14:xfrm>
              <a:off x="8420268" y="4691554"/>
              <a:ext cx="92216" cy="7788"/>
            </p14:xfrm>
          </p:contentPart>
        </mc:Choice>
        <mc:Fallback>
          <p:sp>
            <p:nvSpPr>
              <p:cNvPr id="1049013" name=""/>
              <p:cNvSpPr/>
              <p:nvPr/>
            </p:nvSpPr>
            <p:spPr>
              <a:xfrm>
                <a:off x="8420268" y="4691554"/>
                <a:ext cx="92216" cy="7788"/>
              </a:xfrm>
            </p:spPr>
          </p:sp>
        </mc:Fallback>
      </mc:AlternateContent>
      <mc:AlternateContent xmlns:mc="http://schemas.openxmlformats.org/markup-compatibility/2006">
        <mc:Choice xmlns:p14="http://schemas.microsoft.com/office/powerpoint/2010/main" Requires="p14">
          <p:contentPart p14:bwMode="auto" r:id="rId10">
            <p14:nvContentPartPr>
              <p14:cNvPr id="1049014" name=""/>
              <p14:cNvContentPartPr/>
              <p14:nvPr/>
            </p14:nvContentPartPr>
            <p14:xfrm>
              <a:off x="8398044" y="4728505"/>
              <a:ext cx="132118" cy="36237"/>
            </p14:xfrm>
          </p:contentPart>
        </mc:Choice>
        <mc:Fallback>
          <p:sp>
            <p:nvSpPr>
              <p:cNvPr id="1049014" name=""/>
              <p:cNvSpPr/>
              <p:nvPr/>
            </p:nvSpPr>
            <p:spPr>
              <a:xfrm>
                <a:off x="8398044" y="4728505"/>
                <a:ext cx="132118" cy="36237"/>
              </a:xfrm>
            </p:spPr>
          </p:sp>
        </mc:Fallback>
      </mc:AlternateContent>
      <mc:AlternateContent xmlns:mc="http://schemas.openxmlformats.org/markup-compatibility/2006">
        <mc:Choice xmlns:p14="http://schemas.microsoft.com/office/powerpoint/2010/main" Requires="p14">
          <p:contentPart p14:bwMode="auto" r:id="rId11">
            <p14:nvContentPartPr>
              <p14:cNvPr id="1049015" name=""/>
              <p14:cNvContentPartPr/>
              <p14:nvPr/>
            </p14:nvContentPartPr>
            <p14:xfrm>
              <a:off x="8465986" y="4682199"/>
              <a:ext cx="12545" cy="145264"/>
            </p14:xfrm>
          </p:contentPart>
        </mc:Choice>
        <mc:Fallback>
          <p:sp>
            <p:nvSpPr>
              <p:cNvPr id="1049015" name=""/>
              <p:cNvSpPr/>
              <p:nvPr/>
            </p:nvSpPr>
            <p:spPr>
              <a:xfrm>
                <a:off x="8465986" y="4682199"/>
                <a:ext cx="12545" cy="145264"/>
              </a:xfrm>
            </p:spPr>
          </p:sp>
        </mc:Fallback>
      </mc:AlternateContent>
      <mc:AlternateContent xmlns:mc="http://schemas.openxmlformats.org/markup-compatibility/2006">
        <mc:Choice xmlns:p14="http://schemas.microsoft.com/office/powerpoint/2010/main" Requires="p14">
          <p:contentPart p14:bwMode="auto" r:id="rId12">
            <p14:nvContentPartPr>
              <p14:cNvPr id="1049016" name=""/>
              <p14:cNvContentPartPr/>
              <p14:nvPr/>
            </p14:nvContentPartPr>
            <p14:xfrm>
              <a:off x="8386615" y="4528433"/>
              <a:ext cx="96521" cy="47278"/>
            </p14:xfrm>
          </p:contentPart>
        </mc:Choice>
        <mc:Fallback>
          <p:sp>
            <p:nvSpPr>
              <p:cNvPr id="1049016" name=""/>
              <p:cNvSpPr/>
              <p:nvPr/>
            </p:nvSpPr>
            <p:spPr>
              <a:xfrm>
                <a:off x="8386615" y="4528433"/>
                <a:ext cx="96521" cy="47278"/>
              </a:xfrm>
            </p:spPr>
          </p:sp>
        </mc:Fallback>
      </mc:AlternateContent>
      <mc:AlternateContent xmlns:mc="http://schemas.openxmlformats.org/markup-compatibility/2006">
        <mc:Choice xmlns:p14="http://schemas.microsoft.com/office/powerpoint/2010/main" Requires="p14">
          <p:contentPart p14:bwMode="auto" r:id="rId13">
            <p14:nvContentPartPr>
              <p14:cNvPr id="1049017" name=""/>
              <p14:cNvContentPartPr/>
              <p14:nvPr/>
            </p14:nvContentPartPr>
            <p14:xfrm>
              <a:off x="8294546" y="4565009"/>
              <a:ext cx="36425" cy="24587"/>
            </p14:xfrm>
          </p:contentPart>
        </mc:Choice>
        <mc:Fallback>
          <p:sp>
            <p:nvSpPr>
              <p:cNvPr id="1049017" name=""/>
              <p:cNvSpPr/>
              <p:nvPr/>
            </p:nvSpPr>
            <p:spPr>
              <a:xfrm>
                <a:off x="8294546" y="4565009"/>
                <a:ext cx="36425" cy="24587"/>
              </a:xfrm>
            </p:spPr>
          </p:sp>
        </mc:Fallback>
      </mc:AlternateContent>
      <mc:AlternateContent xmlns:mc="http://schemas.openxmlformats.org/markup-compatibility/2006">
        <mc:Choice xmlns:p14="http://schemas.microsoft.com/office/powerpoint/2010/main" Requires="p14">
          <p:contentPart p14:bwMode="auto" r:id="rId14">
            <p14:nvContentPartPr>
              <p14:cNvPr id="1049018" name=""/>
              <p14:cNvContentPartPr/>
              <p14:nvPr/>
            </p14:nvContentPartPr>
            <p14:xfrm>
              <a:off x="8296801" y="4646642"/>
              <a:ext cx="288984" cy="225757"/>
            </p14:xfrm>
          </p:contentPart>
        </mc:Choice>
        <mc:Fallback>
          <p:sp>
            <p:nvSpPr>
              <p:cNvPr id="1049018" name=""/>
              <p:cNvSpPr/>
              <p:nvPr/>
            </p:nvSpPr>
            <p:spPr>
              <a:xfrm>
                <a:off x="8296801" y="4646642"/>
                <a:ext cx="288984" cy="225757"/>
              </a:xfrm>
            </p:spPr>
          </p:sp>
        </mc:Fallback>
      </mc:AlternateContent>
      <mc:AlternateContent xmlns:mc="http://schemas.openxmlformats.org/markup-compatibility/2006">
        <mc:Choice xmlns:p14="http://schemas.microsoft.com/office/powerpoint/2010/main" Requires="p14">
          <p:contentPart p14:bwMode="auto" r:id="rId15">
            <p14:nvContentPartPr>
              <p14:cNvPr id="1049019" name=""/>
              <p14:cNvContentPartPr/>
              <p14:nvPr/>
            </p14:nvContentPartPr>
            <p14:xfrm>
              <a:off x="8573616" y="4498064"/>
              <a:ext cx="76512" cy="128635"/>
            </p14:xfrm>
          </p:contentPart>
        </mc:Choice>
        <mc:Fallback>
          <p:sp>
            <p:nvSpPr>
              <p:cNvPr id="1049019" name=""/>
              <p:cNvSpPr/>
              <p:nvPr/>
            </p:nvSpPr>
            <p:spPr>
              <a:xfrm>
                <a:off x="8573616" y="4498064"/>
                <a:ext cx="76512" cy="128635"/>
              </a:xfrm>
            </p:spPr>
          </p:sp>
        </mc:Fallback>
      </mc:AlternateContent>
      <mc:AlternateContent xmlns:mc="http://schemas.openxmlformats.org/markup-compatibility/2006">
        <mc:Choice xmlns:p14="http://schemas.microsoft.com/office/powerpoint/2010/main" Requires="p14">
          <p:contentPart p14:bwMode="auto" r:id="rId16">
            <p14:nvContentPartPr>
              <p14:cNvPr id="1049020" name=""/>
              <p14:cNvContentPartPr/>
              <p14:nvPr/>
            </p14:nvContentPartPr>
            <p14:xfrm>
              <a:off x="8601234" y="4618069"/>
              <a:ext cx="19769" cy="206148"/>
            </p14:xfrm>
          </p:contentPart>
        </mc:Choice>
        <mc:Fallback>
          <p:sp>
            <p:nvSpPr>
              <p:cNvPr id="1049020" name=""/>
              <p:cNvSpPr/>
              <p:nvPr/>
            </p:nvSpPr>
            <p:spPr>
              <a:xfrm>
                <a:off x="8601234" y="4618069"/>
                <a:ext cx="19769" cy="206148"/>
              </a:xfrm>
            </p:spPr>
          </p:sp>
        </mc:Fallback>
      </mc:AlternateContent>
      <mc:AlternateContent xmlns:mc="http://schemas.openxmlformats.org/markup-compatibility/2006">
        <mc:Choice xmlns:p14="http://schemas.microsoft.com/office/powerpoint/2010/main" Requires="p14">
          <p:contentPart p14:bwMode="auto" r:id="rId17">
            <p14:nvContentPartPr>
              <p14:cNvPr id="1049021" name=""/>
              <p14:cNvContentPartPr/>
              <p14:nvPr/>
            </p14:nvContentPartPr>
            <p14:xfrm>
              <a:off x="8686321" y="4476475"/>
              <a:ext cx="30439" cy="106491"/>
            </p14:xfrm>
          </p:contentPart>
        </mc:Choice>
        <mc:Fallback>
          <p:sp>
            <p:nvSpPr>
              <p:cNvPr id="1049021" name=""/>
              <p:cNvSpPr/>
              <p:nvPr/>
            </p:nvSpPr>
            <p:spPr>
              <a:xfrm>
                <a:off x="8686321" y="4476475"/>
                <a:ext cx="30439" cy="106491"/>
              </a:xfrm>
            </p:spPr>
          </p:sp>
        </mc:Fallback>
      </mc:AlternateContent>
      <mc:AlternateContent xmlns:mc="http://schemas.openxmlformats.org/markup-compatibility/2006">
        <mc:Choice xmlns:p14="http://schemas.microsoft.com/office/powerpoint/2010/main" Requires="p14">
          <p:contentPart p14:bwMode="auto" r:id="rId18">
            <p14:nvContentPartPr>
              <p14:cNvPr id="1049022" name=""/>
              <p14:cNvContentPartPr/>
              <p14:nvPr/>
            </p14:nvContentPartPr>
            <p14:xfrm>
              <a:off x="8634888" y="4564010"/>
              <a:ext cx="120200" cy="23874"/>
            </p14:xfrm>
          </p:contentPart>
        </mc:Choice>
        <mc:Fallback>
          <p:sp>
            <p:nvSpPr>
              <p:cNvPr id="1049022" name=""/>
              <p:cNvSpPr/>
              <p:nvPr/>
            </p:nvSpPr>
            <p:spPr>
              <a:xfrm>
                <a:off x="8634888" y="4564010"/>
                <a:ext cx="120200" cy="23874"/>
              </a:xfrm>
            </p:spPr>
          </p:sp>
        </mc:Fallback>
      </mc:AlternateContent>
      <mc:AlternateContent xmlns:mc="http://schemas.openxmlformats.org/markup-compatibility/2006">
        <mc:Choice xmlns:p14="http://schemas.microsoft.com/office/powerpoint/2010/main" Requires="p14">
          <p:contentPart p14:bwMode="auto" r:id="rId19">
            <p14:nvContentPartPr>
              <p14:cNvPr id="1049023" name=""/>
              <p14:cNvContentPartPr/>
              <p14:nvPr/>
            </p14:nvContentPartPr>
            <p14:xfrm>
              <a:off x="8641873" y="4627884"/>
              <a:ext cx="95449" cy="22567"/>
            </p14:xfrm>
          </p:contentPart>
        </mc:Choice>
        <mc:Fallback>
          <p:sp>
            <p:nvSpPr>
              <p:cNvPr id="1049023" name=""/>
              <p:cNvSpPr/>
              <p:nvPr/>
            </p:nvSpPr>
            <p:spPr>
              <a:xfrm>
                <a:off x="8641873" y="4627884"/>
                <a:ext cx="95449" cy="22567"/>
              </a:xfrm>
            </p:spPr>
          </p:sp>
        </mc:Fallback>
      </mc:AlternateContent>
      <mc:AlternateContent xmlns:mc="http://schemas.openxmlformats.org/markup-compatibility/2006">
        <mc:Choice xmlns:p14="http://schemas.microsoft.com/office/powerpoint/2010/main" Requires="p14">
          <p:contentPart p14:bwMode="auto" r:id="rId20">
            <p14:nvContentPartPr>
              <p14:cNvPr id="1049024" name=""/>
              <p14:cNvContentPartPr/>
              <p14:nvPr/>
            </p14:nvContentPartPr>
            <p14:xfrm>
              <a:off x="8636158" y="4666770"/>
              <a:ext cx="118789" cy="23049"/>
            </p14:xfrm>
          </p:contentPart>
        </mc:Choice>
        <mc:Fallback>
          <p:sp>
            <p:nvSpPr>
              <p:cNvPr id="1049024" name=""/>
              <p:cNvSpPr/>
              <p:nvPr/>
            </p:nvSpPr>
            <p:spPr>
              <a:xfrm>
                <a:off x="8636158" y="4666770"/>
                <a:ext cx="118789" cy="23049"/>
              </a:xfrm>
            </p:spPr>
          </p:sp>
        </mc:Fallback>
      </mc:AlternateContent>
      <mc:AlternateContent xmlns:mc="http://schemas.openxmlformats.org/markup-compatibility/2006">
        <mc:Choice xmlns:p14="http://schemas.microsoft.com/office/powerpoint/2010/main" Requires="p14">
          <p:contentPart p14:bwMode="auto" r:id="rId21">
            <p14:nvContentPartPr>
              <p14:cNvPr id="1049025" name=""/>
              <p14:cNvContentPartPr/>
              <p14:nvPr/>
            </p14:nvContentPartPr>
            <p14:xfrm>
              <a:off x="8635523" y="4737440"/>
              <a:ext cx="63984" cy="71582"/>
            </p14:xfrm>
          </p:contentPart>
        </mc:Choice>
        <mc:Fallback>
          <p:sp>
            <p:nvSpPr>
              <p:cNvPr id="1049025" name=""/>
              <p:cNvSpPr/>
              <p:nvPr/>
            </p:nvSpPr>
            <p:spPr>
              <a:xfrm>
                <a:off x="8635523" y="4737440"/>
                <a:ext cx="63984" cy="71582"/>
              </a:xfrm>
            </p:spPr>
          </p:sp>
        </mc:Fallback>
      </mc:AlternateContent>
      <mc:AlternateContent xmlns:mc="http://schemas.openxmlformats.org/markup-compatibility/2006">
        <mc:Choice xmlns:p14="http://schemas.microsoft.com/office/powerpoint/2010/main" Requires="p14">
          <p:contentPart p14:bwMode="auto" r:id="rId22">
            <p14:nvContentPartPr>
              <p14:cNvPr id="1049026" name=""/>
              <p14:cNvContentPartPr/>
              <p14:nvPr/>
            </p14:nvContentPartPr>
            <p14:xfrm>
              <a:off x="8681241" y="4719283"/>
              <a:ext cx="100531" cy="106502"/>
            </p14:xfrm>
          </p:contentPart>
        </mc:Choice>
        <mc:Fallback>
          <p:sp>
            <p:nvSpPr>
              <p:cNvPr id="1049026" name=""/>
              <p:cNvSpPr/>
              <p:nvPr/>
            </p:nvSpPr>
            <p:spPr>
              <a:xfrm>
                <a:off x="8681241" y="4719283"/>
                <a:ext cx="100531" cy="106502"/>
              </a:xfrm>
            </p:spPr>
          </p:sp>
        </mc:Fallback>
      </mc:AlternateContent>
      <mc:AlternateContent xmlns:mc="http://schemas.openxmlformats.org/markup-compatibility/2006">
        <mc:Choice xmlns:p14="http://schemas.microsoft.com/office/powerpoint/2010/main" Requires="p14">
          <p:contentPart p14:bwMode="auto" r:id="rId23">
            <p14:nvContentPartPr>
              <p14:cNvPr id="1049027" name=""/>
              <p14:cNvContentPartPr/>
              <p14:nvPr/>
            </p14:nvContentPartPr>
            <p14:xfrm>
              <a:off x="8662192" y="4790213"/>
              <a:ext cx="91390" cy="39929"/>
            </p14:xfrm>
          </p:contentPart>
        </mc:Choice>
        <mc:Fallback>
          <p:sp>
            <p:nvSpPr>
              <p:cNvPr id="1049027" name=""/>
              <p:cNvSpPr/>
              <p:nvPr/>
            </p:nvSpPr>
            <p:spPr>
              <a:xfrm>
                <a:off x="8662192" y="4790213"/>
                <a:ext cx="91390" cy="39929"/>
              </a:xfrm>
            </p:spPr>
          </p:sp>
        </mc:Fallback>
      </mc:AlternateContent>
      <mc:AlternateContent xmlns:mc="http://schemas.openxmlformats.org/markup-compatibility/2006">
        <mc:Choice xmlns:p14="http://schemas.microsoft.com/office/powerpoint/2010/main" Requires="p14">
          <p:contentPart p14:bwMode="auto" r:id="rId24">
            <p14:nvContentPartPr>
              <p14:cNvPr id="1049028" name=""/>
              <p14:cNvContentPartPr/>
              <p14:nvPr/>
            </p14:nvContentPartPr>
            <p14:xfrm>
              <a:off x="8434873" y="4525751"/>
              <a:ext cx="57012" cy="78325"/>
            </p14:xfrm>
          </p:contentPart>
        </mc:Choice>
        <mc:Fallback>
          <p:sp>
            <p:nvSpPr>
              <p:cNvPr id="1049028" name=""/>
              <p:cNvSpPr/>
              <p:nvPr/>
            </p:nvSpPr>
            <p:spPr>
              <a:xfrm>
                <a:off x="8434873" y="4525751"/>
                <a:ext cx="57012" cy="78325"/>
              </a:xfrm>
            </p:spPr>
          </p:sp>
        </mc:Fallback>
      </mc:AlternateContent>
      <mc:AlternateContent xmlns:mc="http://schemas.openxmlformats.org/markup-compatibility/2006">
        <mc:Choice xmlns:p14="http://schemas.microsoft.com/office/powerpoint/2010/main" Requires="p14">
          <p:contentPart p14:bwMode="auto" r:id="rId25">
            <p14:nvContentPartPr>
              <p14:cNvPr id="1049029" name=""/>
              <p14:cNvContentPartPr/>
              <p14:nvPr/>
            </p14:nvContentPartPr>
            <p14:xfrm>
              <a:off x="8440588" y="4595211"/>
              <a:ext cx="65024" cy="27835"/>
            </p14:xfrm>
          </p:contentPart>
        </mc:Choice>
        <mc:Fallback>
          <p:sp>
            <p:nvSpPr>
              <p:cNvPr id="1049029" name=""/>
              <p:cNvSpPr/>
              <p:nvPr/>
            </p:nvSpPr>
            <p:spPr>
              <a:xfrm>
                <a:off x="8440588" y="4595211"/>
                <a:ext cx="65024" cy="27835"/>
              </a:xfrm>
            </p:spPr>
          </p:sp>
        </mc:Fallback>
      </mc:AlternateContent>
      <mc:AlternateContent xmlns:mc="http://schemas.openxmlformats.org/markup-compatibility/2006">
        <mc:Choice xmlns:p14="http://schemas.microsoft.com/office/powerpoint/2010/main" Requires="p14">
          <p:contentPart p14:bwMode="auto" r:id="rId26">
            <p14:nvContentPartPr>
              <p14:cNvPr id="1049030" name=""/>
              <p14:cNvContentPartPr/>
              <p14:nvPr/>
            </p14:nvContentPartPr>
            <p14:xfrm>
              <a:off x="8439953" y="4529811"/>
              <a:ext cx="22007" cy="4455"/>
            </p14:xfrm>
          </p:contentPart>
        </mc:Choice>
        <mc:Fallback>
          <p:sp>
            <p:nvSpPr>
              <p:cNvPr id="1049030" name=""/>
              <p:cNvSpPr/>
              <p:nvPr/>
            </p:nvSpPr>
            <p:spPr>
              <a:xfrm>
                <a:off x="8439953" y="4529811"/>
                <a:ext cx="22007" cy="4455"/>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13" name="标题 1"/>
          <p:cNvSpPr>
            <a:spLocks noGrp="1"/>
          </p:cNvSpPr>
          <p:nvPr>
            <p:ph type="title"/>
          </p:nvPr>
        </p:nvSpPr>
        <p:spPr/>
        <p:txBody>
          <a:bodyPr/>
          <a:p>
            <a:r>
              <a:rPr altLang="zh-CN" dirty="0" lang="en-US"/>
              <a:t>Overview of Wireless Communications </a:t>
            </a:r>
            <a:endParaRPr altLang="en-US" dirty="0" lang="zh-CN"/>
          </a:p>
        </p:txBody>
      </p:sp>
      <p:sp>
        <p:nvSpPr>
          <p:cNvPr id="1048614" name="内容占位符 2"/>
          <p:cNvSpPr>
            <a:spLocks noGrp="1"/>
          </p:cNvSpPr>
          <p:nvPr>
            <p:ph idx="1"/>
          </p:nvPr>
        </p:nvSpPr>
        <p:spPr/>
        <p:txBody>
          <a:bodyPr/>
          <a:p>
            <a:r>
              <a:rPr altLang="zh-CN" dirty="0" lang="en-US"/>
              <a:t>Outline</a:t>
            </a:r>
          </a:p>
          <a:p>
            <a:pPr lvl="1">
              <a:lnSpc>
                <a:spcPct val="150000"/>
              </a:lnSpc>
            </a:pPr>
            <a:r>
              <a:rPr altLang="zh-CN" dirty="0" lang="en-US">
                <a:solidFill>
                  <a:srgbClr val="ED6C00"/>
                </a:solidFill>
              </a:rPr>
              <a:t>History</a:t>
            </a:r>
            <a:r>
              <a:rPr altLang="zh-CN" dirty="0" lang="en-US"/>
              <a:t> of Wireless Communications</a:t>
            </a:r>
          </a:p>
          <a:p>
            <a:pPr lvl="1">
              <a:lnSpc>
                <a:spcPct val="150000"/>
              </a:lnSpc>
            </a:pPr>
            <a:r>
              <a:rPr altLang="zh-CN" dirty="0" lang="en-US">
                <a:solidFill>
                  <a:srgbClr val="ED6C00"/>
                </a:solidFill>
              </a:rPr>
              <a:t>Current and Emerging </a:t>
            </a:r>
            <a:r>
              <a:rPr altLang="zh-CN" dirty="0" lang="en-US"/>
              <a:t>Wireless Systems</a:t>
            </a:r>
          </a:p>
          <a:p>
            <a:pPr lvl="1">
              <a:lnSpc>
                <a:spcPct val="150000"/>
              </a:lnSpc>
            </a:pPr>
            <a:r>
              <a:rPr altLang="zh-CN" dirty="0" lang="en-US">
                <a:solidFill>
                  <a:srgbClr val="ED6C00"/>
                </a:solidFill>
              </a:rPr>
              <a:t>Characteristics </a:t>
            </a:r>
            <a:r>
              <a:rPr altLang="zh-CN" dirty="0" lang="en-US"/>
              <a:t>of Wireless Communications</a:t>
            </a:r>
          </a:p>
          <a:p>
            <a:pPr lvl="1">
              <a:lnSpc>
                <a:spcPct val="150000"/>
              </a:lnSpc>
            </a:pPr>
            <a:r>
              <a:rPr altLang="zh-CN" dirty="0" lang="en-US"/>
              <a:t>Technical </a:t>
            </a:r>
            <a:r>
              <a:rPr altLang="zh-CN" dirty="0" lang="en-US">
                <a:solidFill>
                  <a:srgbClr val="ED6C00"/>
                </a:solidFill>
              </a:rPr>
              <a:t>Challenges</a:t>
            </a:r>
          </a:p>
          <a:p>
            <a:pPr lvl="1">
              <a:lnSpc>
                <a:spcPct val="150000"/>
              </a:lnSpc>
            </a:pPr>
            <a:endParaRPr altLang="zh-CN" dirty="0" lang="en-US"/>
          </a:p>
          <a:p>
            <a:pPr lvl="1"/>
            <a:endParaRPr altLang="en-US" dirty="0" lang="zh-CN"/>
          </a:p>
        </p:txBody>
      </p:sp>
      <p:sp>
        <p:nvSpPr>
          <p:cNvPr id="1048615" name="灯片编号占位符 3"/>
          <p:cNvSpPr>
            <a:spLocks noGrp="1"/>
          </p:cNvSpPr>
          <p:nvPr>
            <p:ph type="sldNum" sz="quarter" idx="12"/>
          </p:nvPr>
        </p:nvSpPr>
        <p:spPr/>
        <p:txBody>
          <a:bodyPr/>
          <a:p>
            <a:fld id="{91DCE0E6-95BE-4289-A6EC-F8686BFFE4EF}" type="slidenum">
              <a:rPr altLang="en-US" lang="zh-CN" smtClean="0"/>
              <a:t>7</a:t>
            </a:fld>
            <a:endParaRPr altLang="en-US" 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pic>
        <p:nvPicPr>
          <p:cNvPr id="2097155" name="Picture 10" descr="http://tse1.mm.bing.net/th?&amp;id=OIP.M88ce91f2b18f8f4befbc1c954327abe9o0&amp;w=300&amp;h=300&amp;c=0&amp;pid=1.9&amp;rs=0&amp;p=0"/>
          <p:cNvPicPr>
            <a:picLocks noChangeAspect="1" noChangeArrowheads="1"/>
          </p:cNvPicPr>
          <p:nvPr/>
        </p:nvPicPr>
        <p:blipFill>
          <a:blip xmlns:r="http://schemas.openxmlformats.org/officeDocument/2006/relationships" r:embed="rId1"/>
          <a:srcRect/>
          <a:stretch>
            <a:fillRect/>
          </a:stretch>
        </p:blipFill>
        <p:spPr bwMode="auto">
          <a:xfrm>
            <a:off x="3305797" y="4184895"/>
            <a:ext cx="2532406" cy="2532406"/>
          </a:xfrm>
          <a:prstGeom prst="rect"/>
          <a:noFill/>
        </p:spPr>
      </p:pic>
      <p:pic>
        <p:nvPicPr>
          <p:cNvPr id="2097156" name="Picture 6" descr="http://tse1.mm.bing.net/th?&amp;id=OIP.Mab172bbd2dd74d1cfa54080bba28940do0&amp;w=300&amp;h=300&amp;c=0&amp;pid=1.9&amp;rs=0&amp;p=0"/>
          <p:cNvPicPr>
            <a:picLocks noChangeAspect="1" noChangeArrowheads="1"/>
          </p:cNvPicPr>
          <p:nvPr/>
        </p:nvPicPr>
        <p:blipFill rotWithShape="1">
          <a:blip xmlns:r="http://schemas.openxmlformats.org/officeDocument/2006/relationships" r:embed="rId2"/>
          <a:srcRect l="24572"/>
          <a:stretch>
            <a:fillRect/>
          </a:stretch>
        </p:blipFill>
        <p:spPr bwMode="auto">
          <a:xfrm>
            <a:off x="5046116" y="1844824"/>
            <a:ext cx="2527400" cy="1898757"/>
          </a:xfrm>
          <a:prstGeom prst="rect"/>
          <a:noFill/>
        </p:spPr>
      </p:pic>
      <p:sp>
        <p:nvSpPr>
          <p:cNvPr id="1048616" name="标题 1"/>
          <p:cNvSpPr>
            <a:spLocks noGrp="1"/>
          </p:cNvSpPr>
          <p:nvPr>
            <p:ph type="title"/>
          </p:nvPr>
        </p:nvSpPr>
        <p:spPr/>
        <p:txBody>
          <a:bodyPr>
            <a:normAutofit fontScale="90000"/>
          </a:bodyPr>
          <a:p>
            <a:r>
              <a:rPr altLang="zh-CN" dirty="0" lang="en-US"/>
              <a:t>The Amazing World of Wireless </a:t>
            </a:r>
            <a:br>
              <a:rPr altLang="zh-CN" dirty="0" lang="en-US"/>
            </a:br>
            <a:r>
              <a:rPr altLang="zh-CN" dirty="0" lang="en-US"/>
              <a:t>Communication Systems</a:t>
            </a:r>
            <a:endParaRPr altLang="en-US" dirty="0" lang="zh-CN"/>
          </a:p>
        </p:txBody>
      </p:sp>
      <p:pic>
        <p:nvPicPr>
          <p:cNvPr id="2097157" name="Picture 2" descr="http://tse1.mm.bing.net/th?&amp;id=OIP.Ma761757d775b18d09247a1beacf8acd0o0&amp;w=300&amp;h=300&amp;c=0&amp;pid=1.9&amp;rs=0&amp;p=0"/>
          <p:cNvPicPr>
            <a:picLocks noChangeAspect="1" noChangeArrowheads="1"/>
          </p:cNvPicPr>
          <p:nvPr/>
        </p:nvPicPr>
        <p:blipFill>
          <a:blip xmlns:r="http://schemas.openxmlformats.org/officeDocument/2006/relationships" r:embed="rId3"/>
          <a:srcRect/>
          <a:stretch>
            <a:fillRect/>
          </a:stretch>
        </p:blipFill>
        <p:spPr bwMode="auto">
          <a:xfrm>
            <a:off x="312365" y="3513440"/>
            <a:ext cx="2857500" cy="2047876"/>
          </a:xfrm>
          <a:prstGeom prst="rect"/>
          <a:noFill/>
        </p:spPr>
      </p:pic>
      <p:pic>
        <p:nvPicPr>
          <p:cNvPr id="2097158" name="Picture 2"/>
          <p:cNvPicPr>
            <a:picLocks noChangeAspect="1" noChangeArrowheads="1"/>
          </p:cNvPicPr>
          <p:nvPr/>
        </p:nvPicPr>
        <p:blipFill rotWithShape="1">
          <a:blip xmlns:r="http://schemas.openxmlformats.org/officeDocument/2006/relationships" r:embed="rId4" cstate="print"/>
          <a:srcRect l="69011" t="67860" r="13839" b="1905"/>
          <a:stretch>
            <a:fillRect/>
          </a:stretch>
        </p:blipFill>
        <p:spPr bwMode="auto">
          <a:xfrm>
            <a:off x="2160675" y="1556792"/>
            <a:ext cx="2675676" cy="1680714"/>
          </a:xfrm>
          <a:prstGeom prst="rect"/>
          <a:noFill/>
          <a:ln w="9525">
            <a:noFill/>
            <a:miter lim="800000"/>
            <a:headEnd/>
            <a:tailEnd/>
          </a:ln>
        </p:spPr>
      </p:pic>
      <p:pic>
        <p:nvPicPr>
          <p:cNvPr id="2097159" name="Picture 12" descr="http://tse1.mm.bing.net/th?&amp;id=OIP.M83232626824289d99dd813022b983877o0&amp;w=300&amp;h=300&amp;c=0&amp;pid=1.9&amp;rs=0&amp;p=0"/>
          <p:cNvPicPr>
            <a:picLocks noChangeAspect="1" noChangeArrowheads="1"/>
          </p:cNvPicPr>
          <p:nvPr/>
        </p:nvPicPr>
        <p:blipFill rotWithShape="1">
          <a:blip xmlns:r="http://schemas.openxmlformats.org/officeDocument/2006/relationships" r:embed="rId5"/>
          <a:srcRect l="13796" r="14033"/>
          <a:stretch>
            <a:fillRect/>
          </a:stretch>
        </p:blipFill>
        <p:spPr bwMode="auto">
          <a:xfrm>
            <a:off x="6000497" y="3528557"/>
            <a:ext cx="2639236" cy="2047876"/>
          </a:xfrm>
          <a:prstGeom prst="rect"/>
          <a:noFill/>
        </p:spPr>
      </p:pic>
      <p:sp>
        <p:nvSpPr>
          <p:cNvPr id="1048617" name="灯片编号占位符 2"/>
          <p:cNvSpPr>
            <a:spLocks noGrp="1"/>
          </p:cNvSpPr>
          <p:nvPr>
            <p:ph type="sldNum" sz="quarter" idx="12"/>
          </p:nvPr>
        </p:nvSpPr>
        <p:spPr/>
        <p:txBody>
          <a:bodyPr/>
          <a:p>
            <a:fld id="{91DCE0E6-95BE-4289-A6EC-F8686BFFE4EF}" type="slidenum">
              <a:rPr altLang="en-US" lang="zh-CN" smtClean="0"/>
              <a:t>8</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 presetSubtype="0">
                                  <p:stCondLst>
                                    <p:cond delay="250"/>
                                  </p:stCondLst>
                                  <p:childTnLst>
                                    <p:set>
                                      <p:cBhvr>
                                        <p:cTn dur="1" fill="hold" id="6">
                                          <p:stCondLst>
                                            <p:cond delay="0"/>
                                          </p:stCondLst>
                                        </p:cTn>
                                        <p:tgtEl>
                                          <p:spTgt spid="2097158"/>
                                        </p:tgtEl>
                                        <p:attrNameLst>
                                          <p:attrName>style.visibility</p:attrName>
                                        </p:attrNameLst>
                                      </p:cBhvr>
                                      <p:to>
                                        <p:strVal val="visible"/>
                                      </p:to>
                                    </p:set>
                                  </p:childTnLst>
                                </p:cTn>
                              </p:par>
                            </p:childTnLst>
                          </p:cTn>
                        </p:par>
                        <p:par>
                          <p:cTn fill="hold" id="7">
                            <p:stCondLst>
                              <p:cond delay="250"/>
                            </p:stCondLst>
                            <p:childTnLst>
                              <p:par>
                                <p:cTn fill="hold" id="8" nodeType="afterEffect" presetClass="entr" presetID="1" presetSubtype="0">
                                  <p:stCondLst>
                                    <p:cond delay="250"/>
                                  </p:stCondLst>
                                  <p:childTnLst>
                                    <p:set>
                                      <p:cBhvr>
                                        <p:cTn dur="1" fill="hold" id="9">
                                          <p:stCondLst>
                                            <p:cond delay="0"/>
                                          </p:stCondLst>
                                        </p:cTn>
                                        <p:tgtEl>
                                          <p:spTgt spid="2097156"/>
                                        </p:tgtEl>
                                        <p:attrNameLst>
                                          <p:attrName>style.visibility</p:attrName>
                                        </p:attrNameLst>
                                      </p:cBhvr>
                                      <p:to>
                                        <p:strVal val="visible"/>
                                      </p:to>
                                    </p:set>
                                  </p:childTnLst>
                                </p:cTn>
                              </p:par>
                            </p:childTnLst>
                          </p:cTn>
                        </p:par>
                        <p:par>
                          <p:cTn fill="hold" id="10">
                            <p:stCondLst>
                              <p:cond delay="500"/>
                            </p:stCondLst>
                            <p:childTnLst>
                              <p:par>
                                <p:cTn fill="hold" id="11" nodeType="afterEffect" presetClass="entr" presetID="1" presetSubtype="0">
                                  <p:stCondLst>
                                    <p:cond delay="250"/>
                                  </p:stCondLst>
                                  <p:childTnLst>
                                    <p:set>
                                      <p:cBhvr>
                                        <p:cTn dur="1" fill="hold" id="12">
                                          <p:stCondLst>
                                            <p:cond delay="0"/>
                                          </p:stCondLst>
                                        </p:cTn>
                                        <p:tgtEl>
                                          <p:spTgt spid="2097157"/>
                                        </p:tgtEl>
                                        <p:attrNameLst>
                                          <p:attrName>style.visibility</p:attrName>
                                        </p:attrNameLst>
                                      </p:cBhvr>
                                      <p:to>
                                        <p:strVal val="visible"/>
                                      </p:to>
                                    </p:set>
                                  </p:childTnLst>
                                </p:cTn>
                              </p:par>
                            </p:childTnLst>
                          </p:cTn>
                        </p:par>
                        <p:par>
                          <p:cTn fill="hold" id="13">
                            <p:stCondLst>
                              <p:cond delay="750"/>
                            </p:stCondLst>
                            <p:childTnLst>
                              <p:par>
                                <p:cTn fill="hold" id="14" nodeType="afterEffect" presetClass="entr" presetID="1" presetSubtype="0">
                                  <p:stCondLst>
                                    <p:cond delay="250"/>
                                  </p:stCondLst>
                                  <p:childTnLst>
                                    <p:set>
                                      <p:cBhvr>
                                        <p:cTn dur="1" fill="hold" id="15">
                                          <p:stCondLst>
                                            <p:cond delay="0"/>
                                          </p:stCondLst>
                                        </p:cTn>
                                        <p:tgtEl>
                                          <p:spTgt spid="2097155"/>
                                        </p:tgtEl>
                                        <p:attrNameLst>
                                          <p:attrName>style.visibility</p:attrName>
                                        </p:attrNameLst>
                                      </p:cBhvr>
                                      <p:to>
                                        <p:strVal val="visible"/>
                                      </p:to>
                                    </p:set>
                                  </p:childTnLst>
                                </p:cTn>
                              </p:par>
                            </p:childTnLst>
                          </p:cTn>
                        </p:par>
                        <p:par>
                          <p:cTn fill="hold" id="16">
                            <p:stCondLst>
                              <p:cond delay="1000"/>
                            </p:stCondLst>
                            <p:childTnLst>
                              <p:par>
                                <p:cTn fill="hold" id="17" nodeType="afterEffect" presetClass="entr" presetID="1" presetSubtype="0">
                                  <p:stCondLst>
                                    <p:cond delay="250"/>
                                  </p:stCondLst>
                                  <p:childTnLst>
                                    <p:set>
                                      <p:cBhvr>
                                        <p:cTn dur="1" fill="hold" id="18">
                                          <p:stCondLst>
                                            <p:cond delay="0"/>
                                          </p:stCondLst>
                                        </p:cTn>
                                        <p:tgtEl>
                                          <p:spTgt spid="2097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18" name="标题 1"/>
          <p:cNvSpPr>
            <a:spLocks noGrp="1"/>
          </p:cNvSpPr>
          <p:nvPr>
            <p:ph type="title"/>
          </p:nvPr>
        </p:nvSpPr>
        <p:spPr/>
        <p:txBody>
          <a:bodyPr>
            <a:normAutofit fontScale="90000"/>
          </a:bodyPr>
          <a:p>
            <a:r>
              <a:rPr altLang="zh-CN" dirty="0" lang="en-US"/>
              <a:t>Early History of Wireless Communications</a:t>
            </a:r>
            <a:endParaRPr altLang="en-US" dirty="0" lang="zh-CN"/>
          </a:p>
        </p:txBody>
      </p:sp>
      <p:sp>
        <p:nvSpPr>
          <p:cNvPr id="1048619" name="内容占位符 2"/>
          <p:cNvSpPr>
            <a:spLocks noGrp="1"/>
          </p:cNvSpPr>
          <p:nvPr>
            <p:ph idx="1"/>
          </p:nvPr>
        </p:nvSpPr>
        <p:spPr>
          <a:xfrm>
            <a:off x="457200" y="1340768"/>
            <a:ext cx="5698976" cy="4785395"/>
          </a:xfrm>
        </p:spPr>
        <p:txBody>
          <a:bodyPr>
            <a:normAutofit fontScale="85000" lnSpcReduction="20000"/>
          </a:bodyPr>
          <a:p>
            <a:pPr>
              <a:lnSpc>
                <a:spcPct val="120000"/>
              </a:lnSpc>
            </a:pPr>
            <a:r>
              <a:rPr altLang="zh-CN" dirty="0" lang="en-US"/>
              <a:t>Many people in history used </a:t>
            </a:r>
            <a:r>
              <a:rPr altLang="zh-CN" dirty="0" lang="en-US">
                <a:solidFill>
                  <a:srgbClr val="ED6C00"/>
                </a:solidFill>
              </a:rPr>
              <a:t>light</a:t>
            </a:r>
            <a:r>
              <a:rPr altLang="zh-CN" dirty="0" lang="en-US"/>
              <a:t> for communication</a:t>
            </a:r>
          </a:p>
          <a:p>
            <a:pPr lvl="1">
              <a:lnSpc>
                <a:spcPct val="120000"/>
              </a:lnSpc>
            </a:pPr>
            <a:r>
              <a:rPr altLang="zh-CN" dirty="0" lang="en-US"/>
              <a:t>Flag signal</a:t>
            </a:r>
          </a:p>
          <a:p>
            <a:pPr lvl="1">
              <a:lnSpc>
                <a:spcPct val="120000"/>
              </a:lnSpc>
            </a:pPr>
            <a:r>
              <a:rPr altLang="zh-CN" dirty="0" lang="en-US"/>
              <a:t>Smoke signal (150 BC China, Greece)</a:t>
            </a:r>
          </a:p>
          <a:p>
            <a:pPr lvl="2">
              <a:lnSpc>
                <a:spcPct val="120000"/>
              </a:lnSpc>
            </a:pPr>
            <a:r>
              <a:rPr altLang="zh-CN" dirty="0" lang="en-US"/>
              <a:t>Set of signal combination convey messages</a:t>
            </a:r>
          </a:p>
          <a:p>
            <a:pPr lvl="2">
              <a:lnSpc>
                <a:spcPct val="120000"/>
              </a:lnSpc>
            </a:pPr>
            <a:r>
              <a:rPr altLang="zh-CN" dirty="0" lang="en-US"/>
              <a:t>Observation stations along the road act as relays</a:t>
            </a:r>
          </a:p>
          <a:p>
            <a:pPr>
              <a:lnSpc>
                <a:spcPct val="120000"/>
              </a:lnSpc>
            </a:pPr>
            <a:r>
              <a:rPr altLang="zh-CN" dirty="0" lang="en-US">
                <a:solidFill>
                  <a:srgbClr val="ED6C00"/>
                </a:solidFill>
              </a:rPr>
              <a:t>Telegraph and telephone </a:t>
            </a:r>
            <a:r>
              <a:rPr altLang="zh-CN" dirty="0" lang="en-US"/>
              <a:t>replace the early comm. networks </a:t>
            </a:r>
          </a:p>
          <a:p>
            <a:pPr lvl="1">
              <a:lnSpc>
                <a:spcPct val="120000"/>
              </a:lnSpc>
            </a:pPr>
            <a:r>
              <a:rPr altLang="zh-CN" dirty="0" lang="en-US"/>
              <a:t>1838 Morse, 1876 Bell</a:t>
            </a:r>
          </a:p>
          <a:p>
            <a:pPr>
              <a:lnSpc>
                <a:spcPct val="120000"/>
              </a:lnSpc>
            </a:pPr>
            <a:r>
              <a:rPr altLang="zh-CN" dirty="0" lang="en-US"/>
              <a:t>Electromagnetic waves for modern wireless communications</a:t>
            </a:r>
          </a:p>
          <a:p>
            <a:pPr lvl="1">
              <a:lnSpc>
                <a:spcPct val="120000"/>
              </a:lnSpc>
            </a:pPr>
            <a:r>
              <a:rPr altLang="zh-CN" dirty="0" lang="en-US"/>
              <a:t>Faraday, Maxwell, Hertz</a:t>
            </a:r>
            <a:endParaRPr altLang="en-US" dirty="0" lang="zh-CN"/>
          </a:p>
        </p:txBody>
      </p:sp>
      <p:pic>
        <p:nvPicPr>
          <p:cNvPr id="2097160" name="Picture 2" descr="http://tse1.mm.bing.net/th?&amp;id=OIP.Maef88b788988d6ee4be47fe12d375333o0&amp;w=300&amp;h=300&amp;c=0&amp;pid=1.9&amp;rs=0&amp;p=0"/>
          <p:cNvPicPr>
            <a:picLocks noChangeAspect="1" noChangeArrowheads="1"/>
          </p:cNvPicPr>
          <p:nvPr/>
        </p:nvPicPr>
        <p:blipFill>
          <a:blip xmlns:r="http://schemas.openxmlformats.org/officeDocument/2006/relationships" r:embed="rId1"/>
          <a:srcRect/>
          <a:stretch>
            <a:fillRect/>
          </a:stretch>
        </p:blipFill>
        <p:spPr bwMode="auto">
          <a:xfrm>
            <a:off x="6012160" y="1484784"/>
            <a:ext cx="2857500" cy="2019301"/>
          </a:xfrm>
          <a:prstGeom prst="rect"/>
          <a:noFill/>
        </p:spPr>
      </p:pic>
      <p:pic>
        <p:nvPicPr>
          <p:cNvPr id="2097161" name="Picture 4" descr="http://tse1.mm.bing.net/th?&amp;id=OIP.M5a8757570a4b8f2f8138a78efaa1a294o0&amp;w=300&amp;h=300&amp;c=0&amp;pid=1.9&amp;rs=0&amp;p=0"/>
          <p:cNvPicPr>
            <a:picLocks noChangeAspect="1" noChangeArrowheads="1"/>
          </p:cNvPicPr>
          <p:nvPr/>
        </p:nvPicPr>
        <p:blipFill>
          <a:blip xmlns:r="http://schemas.openxmlformats.org/officeDocument/2006/relationships" r:embed="rId2"/>
          <a:srcRect/>
          <a:stretch>
            <a:fillRect/>
          </a:stretch>
        </p:blipFill>
        <p:spPr bwMode="auto">
          <a:xfrm>
            <a:off x="6012160" y="3880055"/>
            <a:ext cx="2880320" cy="1872208"/>
          </a:xfrm>
          <a:prstGeom prst="rect"/>
          <a:noFill/>
        </p:spPr>
      </p:pic>
      <p:sp>
        <p:nvSpPr>
          <p:cNvPr id="1048620" name="灯片编号占位符 3"/>
          <p:cNvSpPr>
            <a:spLocks noGrp="1"/>
          </p:cNvSpPr>
          <p:nvPr>
            <p:ph type="sldNum" sz="quarter" idx="12"/>
          </p:nvPr>
        </p:nvSpPr>
        <p:spPr/>
        <p:txBody>
          <a:bodyPr/>
          <a:p>
            <a:fld id="{91DCE0E6-95BE-4289-A6EC-F8686BFFE4EF}" type="slidenum">
              <a:rPr altLang="en-US" lang="zh-CN" smtClean="0"/>
              <a:t>9</a:t>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1048619">
                                            <p:txEl>
                                              <p:pRg st="0" end="0"/>
                                            </p:txEl>
                                          </p:spTgt>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1048619">
                                            <p:txEl>
                                              <p:pRg st="1" end="1"/>
                                            </p:txEl>
                                          </p:spTgt>
                                        </p:tgtEl>
                                        <p:attrNameLst>
                                          <p:attrName>style.visibility</p:attrName>
                                        </p:attrNameLst>
                                      </p:cBhvr>
                                      <p:to>
                                        <p:strVal val="visible"/>
                                      </p:to>
                                    </p:set>
                                  </p:childTnLst>
                                </p:cTn>
                              </p:par>
                              <p:par>
                                <p:cTn fill="hold" id="9" nodeType="withEffect" presetClass="entr" presetID="1" presetSubtype="0">
                                  <p:stCondLst>
                                    <p:cond delay="0"/>
                                  </p:stCondLst>
                                  <p:childTnLst>
                                    <p:set>
                                      <p:cBhvr>
                                        <p:cTn dur="1" fill="hold" id="10">
                                          <p:stCondLst>
                                            <p:cond delay="0"/>
                                          </p:stCondLst>
                                        </p:cTn>
                                        <p:tgtEl>
                                          <p:spTgt spid="1048619">
                                            <p:txEl>
                                              <p:pRg st="2" end="2"/>
                                            </p:txEl>
                                          </p:spTgt>
                                        </p:tgtEl>
                                        <p:attrNameLst>
                                          <p:attrName>style.visibility</p:attrName>
                                        </p:attrNameLst>
                                      </p:cBhvr>
                                      <p:to>
                                        <p:strVal val="visible"/>
                                      </p:to>
                                    </p:set>
                                  </p:childTnLst>
                                </p:cTn>
                              </p:par>
                              <p:par>
                                <p:cTn fill="hold" id="11" nodeType="withEffect" presetClass="entr" presetID="1" presetSubtype="0">
                                  <p:stCondLst>
                                    <p:cond delay="0"/>
                                  </p:stCondLst>
                                  <p:childTnLst>
                                    <p:set>
                                      <p:cBhvr>
                                        <p:cTn dur="1" fill="hold" id="12">
                                          <p:stCondLst>
                                            <p:cond delay="0"/>
                                          </p:stCondLst>
                                        </p:cTn>
                                        <p:tgtEl>
                                          <p:spTgt spid="1048619">
                                            <p:txEl>
                                              <p:pRg st="3" end="3"/>
                                            </p:txEl>
                                          </p:spTgt>
                                        </p:tgtEl>
                                        <p:attrNameLst>
                                          <p:attrName>style.visibility</p:attrName>
                                        </p:attrNameLst>
                                      </p:cBhvr>
                                      <p:to>
                                        <p:strVal val="visible"/>
                                      </p:to>
                                    </p:set>
                                  </p:childTnLst>
                                </p:cTn>
                              </p:par>
                              <p:par>
                                <p:cTn fill="hold" id="13" nodeType="withEffect" presetClass="entr" presetID="1" presetSubtype="0">
                                  <p:stCondLst>
                                    <p:cond delay="0"/>
                                  </p:stCondLst>
                                  <p:childTnLst>
                                    <p:set>
                                      <p:cBhvr>
                                        <p:cTn dur="1" fill="hold" id="14">
                                          <p:stCondLst>
                                            <p:cond delay="0"/>
                                          </p:stCondLst>
                                        </p:cTn>
                                        <p:tgtEl>
                                          <p:spTgt spid="1048619">
                                            <p:txEl>
                                              <p:pRg st="4" end="4"/>
                                            </p:txEl>
                                          </p:spTgt>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097160"/>
                                        </p:tgtEl>
                                        <p:attrNameLst>
                                          <p:attrName>style.visibility</p:attrName>
                                        </p:attrNameLst>
                                      </p:cBhvr>
                                      <p:to>
                                        <p:strVal val="visible"/>
                                      </p:to>
                                    </p:set>
                                  </p:childTnLst>
                                </p:cTn>
                              </p:par>
                              <p:par>
                                <p:cTn fill="hold" id="17" nodeType="withEffect" presetClass="entr" presetID="1" presetSubtype="0">
                                  <p:stCondLst>
                                    <p:cond delay="0"/>
                                  </p:stCondLst>
                                  <p:childTnLst>
                                    <p:set>
                                      <p:cBhvr>
                                        <p:cTn dur="1" fill="hold" id="18">
                                          <p:stCondLst>
                                            <p:cond delay="0"/>
                                          </p:stCondLst>
                                        </p:cTn>
                                        <p:tgtEl>
                                          <p:spTgt spid="2097161"/>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3" presetSubtype="10">
                                  <p:stCondLst>
                                    <p:cond delay="0"/>
                                  </p:stCondLst>
                                  <p:childTnLst>
                                    <p:set>
                                      <p:cBhvr>
                                        <p:cTn dur="1" fill="hold" id="22">
                                          <p:stCondLst>
                                            <p:cond delay="0"/>
                                          </p:stCondLst>
                                        </p:cTn>
                                        <p:tgtEl>
                                          <p:spTgt spid="1048619">
                                            <p:txEl>
                                              <p:pRg st="5" end="5"/>
                                            </p:txEl>
                                          </p:spTgt>
                                        </p:tgtEl>
                                        <p:attrNameLst>
                                          <p:attrName>style.visibility</p:attrName>
                                        </p:attrNameLst>
                                      </p:cBhvr>
                                      <p:to>
                                        <p:strVal val="visible"/>
                                      </p:to>
                                    </p:set>
                                    <p:animEffect transition="in" filter="blinds(horizontal)">
                                      <p:cBhvr>
                                        <p:cTn dur="500" id="23"/>
                                        <p:tgtEl>
                                          <p:spTgt spid="1048619">
                                            <p:txEl>
                                              <p:pRg st="5" end="5"/>
                                            </p:txEl>
                                          </p:spTgt>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3" presetSubtype="10">
                                  <p:stCondLst>
                                    <p:cond delay="0"/>
                                  </p:stCondLst>
                                  <p:childTnLst>
                                    <p:set>
                                      <p:cBhvr>
                                        <p:cTn dur="1" fill="hold" id="27">
                                          <p:stCondLst>
                                            <p:cond delay="0"/>
                                          </p:stCondLst>
                                        </p:cTn>
                                        <p:tgtEl>
                                          <p:spTgt spid="1048619">
                                            <p:txEl>
                                              <p:pRg st="6" end="6"/>
                                            </p:txEl>
                                          </p:spTgt>
                                        </p:tgtEl>
                                        <p:attrNameLst>
                                          <p:attrName>style.visibility</p:attrName>
                                        </p:attrNameLst>
                                      </p:cBhvr>
                                      <p:to>
                                        <p:strVal val="visible"/>
                                      </p:to>
                                    </p:set>
                                    <p:animEffect transition="in" filter="blinds(horizontal)">
                                      <p:cBhvr>
                                        <p:cTn dur="500" id="28"/>
                                        <p:tgtEl>
                                          <p:spTgt spid="1048619">
                                            <p:txEl>
                                              <p:pRg st="6" end="6"/>
                                            </p:txEl>
                                          </p:spTgt>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3" presetSubtype="10">
                                  <p:stCondLst>
                                    <p:cond delay="0"/>
                                  </p:stCondLst>
                                  <p:childTnLst>
                                    <p:set>
                                      <p:cBhvr>
                                        <p:cTn dur="1" fill="hold" id="32">
                                          <p:stCondLst>
                                            <p:cond delay="0"/>
                                          </p:stCondLst>
                                        </p:cTn>
                                        <p:tgtEl>
                                          <p:spTgt spid="1048619">
                                            <p:txEl>
                                              <p:pRg st="7" end="7"/>
                                            </p:txEl>
                                          </p:spTgt>
                                        </p:tgtEl>
                                        <p:attrNameLst>
                                          <p:attrName>style.visibility</p:attrName>
                                        </p:attrNameLst>
                                      </p:cBhvr>
                                      <p:to>
                                        <p:strVal val="visible"/>
                                      </p:to>
                                    </p:set>
                                    <p:animEffect transition="in" filter="blinds(horizontal)">
                                      <p:cBhvr>
                                        <p:cTn dur="500" id="33"/>
                                        <p:tgtEl>
                                          <p:spTgt spid="1048619">
                                            <p:txEl>
                                              <p:pRg st="7" end="7"/>
                                            </p:txEl>
                                          </p:spTgt>
                                        </p:tgtEl>
                                      </p:cBhvr>
                                    </p:animEffect>
                                  </p:childTnLst>
                                </p:cTn>
                              </p:par>
                              <p:par>
                                <p:cTn fill="hold" id="34" nodeType="withEffect" presetClass="entr" presetID="3" presetSubtype="10">
                                  <p:stCondLst>
                                    <p:cond delay="0"/>
                                  </p:stCondLst>
                                  <p:childTnLst>
                                    <p:set>
                                      <p:cBhvr>
                                        <p:cTn dur="1" fill="hold" id="35">
                                          <p:stCondLst>
                                            <p:cond delay="0"/>
                                          </p:stCondLst>
                                        </p:cTn>
                                        <p:tgtEl>
                                          <p:spTgt spid="1048619">
                                            <p:txEl>
                                              <p:pRg st="8" end="8"/>
                                            </p:txEl>
                                          </p:spTgt>
                                        </p:tgtEl>
                                        <p:attrNameLst>
                                          <p:attrName>style.visibility</p:attrName>
                                        </p:attrNameLst>
                                      </p:cBhvr>
                                      <p:to>
                                        <p:strVal val="visible"/>
                                      </p:to>
                                    </p:set>
                                    <p:animEffect transition="in" filter="blinds(horizontal)">
                                      <p:cBhvr>
                                        <p:cTn dur="500" id="36"/>
                                        <p:tgtEl>
                                          <p:spTgt spid="10486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EE313: Wireless Communications</dc:title>
  <dc:creator>Jin</dc:creator>
  <cp:lastModifiedBy>Wang Rui</cp:lastModifiedBy>
  <dcterms:created xsi:type="dcterms:W3CDTF">2014-09-01T08:46:55Z</dcterms:created>
  <dcterms:modified xsi:type="dcterms:W3CDTF">2022-09-06T04:10:16Z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293fe7d1168b47babd23b561f07da11a</vt:lpwstr>
  </property>
</Properties>
</file>